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Lst>
  <p:notesMasterIdLst>
    <p:notesMasterId r:id="rId51"/>
  </p:notesMasterIdLst>
  <p:handoutMasterIdLst>
    <p:handoutMasterId r:id="rId52"/>
  </p:handoutMasterIdLst>
  <p:sldIdLst>
    <p:sldId id="435" r:id="rId6"/>
    <p:sldId id="276" r:id="rId7"/>
    <p:sldId id="314" r:id="rId8"/>
    <p:sldId id="278" r:id="rId9"/>
    <p:sldId id="377" r:id="rId10"/>
    <p:sldId id="258" r:id="rId11"/>
    <p:sldId id="392" r:id="rId12"/>
    <p:sldId id="393" r:id="rId13"/>
    <p:sldId id="423" r:id="rId14"/>
    <p:sldId id="394" r:id="rId15"/>
    <p:sldId id="395" r:id="rId16"/>
    <p:sldId id="396" r:id="rId17"/>
    <p:sldId id="397" r:id="rId18"/>
    <p:sldId id="398" r:id="rId19"/>
    <p:sldId id="399" r:id="rId20"/>
    <p:sldId id="400" r:id="rId21"/>
    <p:sldId id="401" r:id="rId22"/>
    <p:sldId id="402" r:id="rId23"/>
    <p:sldId id="403" r:id="rId24"/>
    <p:sldId id="404" r:id="rId25"/>
    <p:sldId id="405" r:id="rId26"/>
    <p:sldId id="424" r:id="rId27"/>
    <p:sldId id="418" r:id="rId28"/>
    <p:sldId id="408" r:id="rId29"/>
    <p:sldId id="409" r:id="rId30"/>
    <p:sldId id="410" r:id="rId31"/>
    <p:sldId id="411" r:id="rId32"/>
    <p:sldId id="426" r:id="rId33"/>
    <p:sldId id="427" r:id="rId34"/>
    <p:sldId id="420" r:id="rId35"/>
    <p:sldId id="421" r:id="rId36"/>
    <p:sldId id="429" r:id="rId37"/>
    <p:sldId id="434" r:id="rId38"/>
    <p:sldId id="428" r:id="rId39"/>
    <p:sldId id="433" r:id="rId40"/>
    <p:sldId id="430" r:id="rId41"/>
    <p:sldId id="432" r:id="rId42"/>
    <p:sldId id="436" r:id="rId43"/>
    <p:sldId id="413" r:id="rId44"/>
    <p:sldId id="414" r:id="rId45"/>
    <p:sldId id="415" r:id="rId46"/>
    <p:sldId id="416" r:id="rId47"/>
    <p:sldId id="438" r:id="rId48"/>
    <p:sldId id="439" r:id="rId49"/>
    <p:sldId id="437" r:id="rId5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ric Hertenstein" initials="" lastIdx="14"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DFDFDF"/>
    <a:srgbClr val="968C7C"/>
    <a:srgbClr val="727270"/>
    <a:srgbClr val="F3F3F3"/>
    <a:srgbClr val="FFFFFF"/>
    <a:srgbClr val="C6A533"/>
    <a:srgbClr val="88B800"/>
    <a:srgbClr val="000000"/>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916" autoAdjust="0"/>
    <p:restoredTop sz="80293" autoAdjust="0"/>
  </p:normalViewPr>
  <p:slideViewPr>
    <p:cSldViewPr snapToGrid="0" snapToObjects="1">
      <p:cViewPr varScale="1">
        <p:scale>
          <a:sx n="139" d="100"/>
          <a:sy n="139" d="100"/>
        </p:scale>
        <p:origin x="480" y="160"/>
      </p:cViewPr>
      <p:guideLst>
        <p:guide orient="horz" pos="2160"/>
        <p:guide pos="2880"/>
        <p:guide orient="horz" pos="162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118" d="100"/>
          <a:sy n="118" d="100"/>
        </p:scale>
        <p:origin x="-5088"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commentAuthors" Target="commentAuthors.xml"/><Relationship Id="rId5" Type="http://schemas.openxmlformats.org/officeDocument/2006/relationships/slideMaster" Target="slideMasters/slideMaster1.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bleStyles" Target="tableStyle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27BF51A-C659-47B1-8781-12E65F030DEA}" type="datetimeFigureOut">
              <a:rPr lang="en-US" smtClean="0"/>
              <a:t>11/20/18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6134B2B-E3C4-4BB8-9EBD-52A0C7E283B6}" type="slidenum">
              <a:rPr lang="en-US" smtClean="0"/>
              <a:t>‹#›</a:t>
            </a:fld>
            <a:endParaRPr lang="en-US"/>
          </a:p>
        </p:txBody>
      </p:sp>
    </p:spTree>
    <p:extLst>
      <p:ext uri="{BB962C8B-B14F-4D97-AF65-F5344CB8AC3E}">
        <p14:creationId xmlns:p14="http://schemas.microsoft.com/office/powerpoint/2010/main" val="11194220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E97EE94-6E90-6E40-8ADC-7929F31075BD}" type="datetimeFigureOut">
              <a:rPr lang="en-US" smtClean="0"/>
              <a:t>11/20/18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AD5517-4BAD-2A4D-8A46-DA982CA24A84}" type="slidenum">
              <a:rPr lang="en-US" smtClean="0"/>
              <a:t>‹#›</a:t>
            </a:fld>
            <a:endParaRPr lang="en-US"/>
          </a:p>
        </p:txBody>
      </p:sp>
    </p:spTree>
    <p:extLst>
      <p:ext uri="{BB962C8B-B14F-4D97-AF65-F5344CB8AC3E}">
        <p14:creationId xmlns:p14="http://schemas.microsoft.com/office/powerpoint/2010/main" val="407602929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AD5517-4BAD-2A4D-8A46-DA982CA24A84}" type="slidenum">
              <a:rPr lang="en-US" smtClean="0"/>
              <a:t>1</a:t>
            </a:fld>
            <a:endParaRPr lang="en-US"/>
          </a:p>
        </p:txBody>
      </p:sp>
    </p:spTree>
    <p:extLst>
      <p:ext uri="{BB962C8B-B14F-4D97-AF65-F5344CB8AC3E}">
        <p14:creationId xmlns:p14="http://schemas.microsoft.com/office/powerpoint/2010/main" val="26673101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AD5517-4BAD-2A4D-8A46-DA982CA24A84}" type="slidenum">
              <a:rPr lang="en-US" smtClean="0"/>
              <a:t>31</a:t>
            </a:fld>
            <a:endParaRPr lang="en-US"/>
          </a:p>
        </p:txBody>
      </p:sp>
    </p:spTree>
    <p:extLst>
      <p:ext uri="{BB962C8B-B14F-4D97-AF65-F5344CB8AC3E}">
        <p14:creationId xmlns:p14="http://schemas.microsoft.com/office/powerpoint/2010/main" val="3405620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AD5517-4BAD-2A4D-8A46-DA982CA24A84}" type="slidenum">
              <a:rPr lang="en-US" smtClean="0"/>
              <a:t>32</a:t>
            </a:fld>
            <a:endParaRPr lang="en-US"/>
          </a:p>
        </p:txBody>
      </p:sp>
    </p:spTree>
    <p:extLst>
      <p:ext uri="{BB962C8B-B14F-4D97-AF65-F5344CB8AC3E}">
        <p14:creationId xmlns:p14="http://schemas.microsoft.com/office/powerpoint/2010/main" val="37978785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AD5517-4BAD-2A4D-8A46-DA982CA24A84}" type="slidenum">
              <a:rPr lang="en-US" smtClean="0"/>
              <a:t>35</a:t>
            </a:fld>
            <a:endParaRPr lang="en-US"/>
          </a:p>
        </p:txBody>
      </p:sp>
    </p:spTree>
    <p:extLst>
      <p:ext uri="{BB962C8B-B14F-4D97-AF65-F5344CB8AC3E}">
        <p14:creationId xmlns:p14="http://schemas.microsoft.com/office/powerpoint/2010/main" val="1104752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AD5517-4BAD-2A4D-8A46-DA982CA24A84}" type="slidenum">
              <a:rPr lang="en-US" smtClean="0"/>
              <a:t>36</a:t>
            </a:fld>
            <a:endParaRPr lang="en-US"/>
          </a:p>
        </p:txBody>
      </p:sp>
    </p:spTree>
    <p:extLst>
      <p:ext uri="{BB962C8B-B14F-4D97-AF65-F5344CB8AC3E}">
        <p14:creationId xmlns:p14="http://schemas.microsoft.com/office/powerpoint/2010/main" val="38510589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AD5517-4BAD-2A4D-8A46-DA982CA24A84}" type="slidenum">
              <a:rPr lang="en-US" smtClean="0"/>
              <a:t>38</a:t>
            </a:fld>
            <a:endParaRPr lang="en-US"/>
          </a:p>
        </p:txBody>
      </p:sp>
    </p:spTree>
    <p:extLst>
      <p:ext uri="{BB962C8B-B14F-4D97-AF65-F5344CB8AC3E}">
        <p14:creationId xmlns:p14="http://schemas.microsoft.com/office/powerpoint/2010/main" val="41648481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AD5517-4BAD-2A4D-8A46-DA982CA24A84}" type="slidenum">
              <a:rPr lang="en-US" smtClean="0"/>
              <a:t>41</a:t>
            </a:fld>
            <a:endParaRPr lang="en-US"/>
          </a:p>
        </p:txBody>
      </p:sp>
    </p:spTree>
    <p:extLst>
      <p:ext uri="{BB962C8B-B14F-4D97-AF65-F5344CB8AC3E}">
        <p14:creationId xmlns:p14="http://schemas.microsoft.com/office/powerpoint/2010/main" val="14966631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AD5517-4BAD-2A4D-8A46-DA982CA24A84}" type="slidenum">
              <a:rPr lang="en-US" smtClean="0"/>
              <a:t>42</a:t>
            </a:fld>
            <a:endParaRPr lang="en-US"/>
          </a:p>
        </p:txBody>
      </p:sp>
    </p:spTree>
    <p:extLst>
      <p:ext uri="{BB962C8B-B14F-4D97-AF65-F5344CB8AC3E}">
        <p14:creationId xmlns:p14="http://schemas.microsoft.com/office/powerpoint/2010/main" val="2182777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AD5517-4BAD-2A4D-8A46-DA982CA24A84}" type="slidenum">
              <a:rPr lang="en-US" smtClean="0"/>
              <a:t>43</a:t>
            </a:fld>
            <a:endParaRPr lang="en-US"/>
          </a:p>
        </p:txBody>
      </p:sp>
    </p:spTree>
    <p:extLst>
      <p:ext uri="{BB962C8B-B14F-4D97-AF65-F5344CB8AC3E}">
        <p14:creationId xmlns:p14="http://schemas.microsoft.com/office/powerpoint/2010/main" val="35099785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AD5517-4BAD-2A4D-8A46-DA982CA24A84}" type="slidenum">
              <a:rPr lang="en-US" smtClean="0"/>
              <a:t>2</a:t>
            </a:fld>
            <a:endParaRPr lang="en-US"/>
          </a:p>
        </p:txBody>
      </p:sp>
    </p:spTree>
    <p:extLst>
      <p:ext uri="{BB962C8B-B14F-4D97-AF65-F5344CB8AC3E}">
        <p14:creationId xmlns:p14="http://schemas.microsoft.com/office/powerpoint/2010/main" val="4491030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AD5517-4BAD-2A4D-8A46-DA982CA24A84}" type="slidenum">
              <a:rPr lang="en-US" smtClean="0"/>
              <a:t>5</a:t>
            </a:fld>
            <a:endParaRPr lang="en-US"/>
          </a:p>
        </p:txBody>
      </p:sp>
    </p:spTree>
    <p:extLst>
      <p:ext uri="{BB962C8B-B14F-4D97-AF65-F5344CB8AC3E}">
        <p14:creationId xmlns:p14="http://schemas.microsoft.com/office/powerpoint/2010/main" val="1501452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AD5517-4BAD-2A4D-8A46-DA982CA24A84}" type="slidenum">
              <a:rPr lang="en-US" smtClean="0"/>
              <a:t>6</a:t>
            </a:fld>
            <a:endParaRPr lang="en-US"/>
          </a:p>
        </p:txBody>
      </p:sp>
    </p:spTree>
    <p:extLst>
      <p:ext uri="{BB962C8B-B14F-4D97-AF65-F5344CB8AC3E}">
        <p14:creationId xmlns:p14="http://schemas.microsoft.com/office/powerpoint/2010/main" val="16757894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AD5517-4BAD-2A4D-8A46-DA982CA24A84}" type="slidenum">
              <a:rPr lang="en-US" smtClean="0"/>
              <a:t>13</a:t>
            </a:fld>
            <a:endParaRPr lang="en-US"/>
          </a:p>
        </p:txBody>
      </p:sp>
    </p:spTree>
    <p:extLst>
      <p:ext uri="{BB962C8B-B14F-4D97-AF65-F5344CB8AC3E}">
        <p14:creationId xmlns:p14="http://schemas.microsoft.com/office/powerpoint/2010/main" val="8730955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AD5517-4BAD-2A4D-8A46-DA982CA24A84}" type="slidenum">
              <a:rPr lang="en-US" smtClean="0"/>
              <a:t>14</a:t>
            </a:fld>
            <a:endParaRPr lang="en-US"/>
          </a:p>
        </p:txBody>
      </p:sp>
    </p:spTree>
    <p:extLst>
      <p:ext uri="{BB962C8B-B14F-4D97-AF65-F5344CB8AC3E}">
        <p14:creationId xmlns:p14="http://schemas.microsoft.com/office/powerpoint/2010/main" val="19534336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AD5517-4BAD-2A4D-8A46-DA982CA24A84}" type="slidenum">
              <a:rPr lang="en-US" smtClean="0"/>
              <a:t>16</a:t>
            </a:fld>
            <a:endParaRPr lang="en-US"/>
          </a:p>
        </p:txBody>
      </p:sp>
    </p:spTree>
    <p:extLst>
      <p:ext uri="{BB962C8B-B14F-4D97-AF65-F5344CB8AC3E}">
        <p14:creationId xmlns:p14="http://schemas.microsoft.com/office/powerpoint/2010/main" val="25053121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AD5517-4BAD-2A4D-8A46-DA982CA24A84}" type="slidenum">
              <a:rPr lang="en-US" smtClean="0"/>
              <a:t>17</a:t>
            </a:fld>
            <a:endParaRPr lang="en-US"/>
          </a:p>
        </p:txBody>
      </p:sp>
    </p:spTree>
    <p:extLst>
      <p:ext uri="{BB962C8B-B14F-4D97-AF65-F5344CB8AC3E}">
        <p14:creationId xmlns:p14="http://schemas.microsoft.com/office/powerpoint/2010/main" val="6780139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AD5517-4BAD-2A4D-8A46-DA982CA24A84}" type="slidenum">
              <a:rPr lang="en-US" smtClean="0"/>
              <a:t>18</a:t>
            </a:fld>
            <a:endParaRPr lang="en-US"/>
          </a:p>
        </p:txBody>
      </p:sp>
    </p:spTree>
    <p:extLst>
      <p:ext uri="{BB962C8B-B14F-4D97-AF65-F5344CB8AC3E}">
        <p14:creationId xmlns:p14="http://schemas.microsoft.com/office/powerpoint/2010/main" val="35651349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5.emf"/></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9144000" cy="5159930"/>
          </a:xfrm>
          <a:prstGeom prst="rect">
            <a:avLst/>
          </a:prstGeom>
          <a:solidFill>
            <a:srgbClr val="929292"/>
          </a:solidFill>
          <a:ln>
            <a:noFill/>
          </a:ln>
          <a:effectLst/>
        </p:spPr>
        <p:txBody>
          <a:bodyPr/>
          <a:lstStyle/>
          <a:p>
            <a:endParaRPr lang="en-US" dirty="0"/>
          </a:p>
        </p:txBody>
      </p:sp>
      <p:sp>
        <p:nvSpPr>
          <p:cNvPr id="8" name="Title 5"/>
          <p:cNvSpPr>
            <a:spLocks noGrp="1"/>
          </p:cNvSpPr>
          <p:nvPr>
            <p:ph type="title"/>
          </p:nvPr>
        </p:nvSpPr>
        <p:spPr>
          <a:xfrm>
            <a:off x="685800" y="1832919"/>
            <a:ext cx="3886200" cy="2514715"/>
          </a:xfrm>
          <a:solidFill>
            <a:schemeClr val="tx1">
              <a:alpha val="70000"/>
            </a:schemeClr>
          </a:solidFill>
        </p:spPr>
        <p:txBody>
          <a:bodyPr lIns="274320" tIns="274320" rIns="274320" bIns="594360" anchor="ctr" anchorCtr="0"/>
          <a:lstStyle>
            <a:lvl1pPr algn="l">
              <a:lnSpc>
                <a:spcPts val="3000"/>
              </a:lnSpc>
              <a:defRPr sz="3200" b="0" i="0" baseline="0">
                <a:solidFill>
                  <a:srgbClr val="FFFFFF"/>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0" name="Text Placeholder 4"/>
          <p:cNvSpPr>
            <a:spLocks noGrp="1"/>
          </p:cNvSpPr>
          <p:nvPr>
            <p:ph type="body" sz="quarter" idx="11" hasCustomPrompt="1"/>
          </p:nvPr>
        </p:nvSpPr>
        <p:spPr>
          <a:xfrm>
            <a:off x="685800" y="3844324"/>
            <a:ext cx="3886200" cy="499076"/>
          </a:xfrm>
          <a:prstGeom prst="rect">
            <a:avLst/>
          </a:prstGeom>
        </p:spPr>
        <p:txBody>
          <a:bodyPr lIns="274320" rIns="274320" bIns="182880"/>
          <a:lstStyle>
            <a:lvl1pPr algn="l">
              <a:defRPr sz="1000" b="1" i="0" kern="0" cap="all" spc="100" baseline="0">
                <a:solidFill>
                  <a:schemeClr val="accent1"/>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subtitle STYLE</a:t>
            </a:r>
          </a:p>
        </p:txBody>
      </p:sp>
    </p:spTree>
    <p:extLst>
      <p:ext uri="{BB962C8B-B14F-4D97-AF65-F5344CB8AC3E}">
        <p14:creationId xmlns:p14="http://schemas.microsoft.com/office/powerpoint/2010/main" val="7661456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meline 3-Step">
    <p:spTree>
      <p:nvGrpSpPr>
        <p:cNvPr id="1" name=""/>
        <p:cNvGrpSpPr/>
        <p:nvPr/>
      </p:nvGrpSpPr>
      <p:grpSpPr>
        <a:xfrm>
          <a:off x="0" y="0"/>
          <a:ext cx="0" cy="0"/>
          <a:chOff x="0" y="0"/>
          <a:chExt cx="0" cy="0"/>
        </a:xfrm>
      </p:grpSpPr>
      <p:sp>
        <p:nvSpPr>
          <p:cNvPr id="8" name="Text Placeholder 7"/>
          <p:cNvSpPr>
            <a:spLocks noGrp="1"/>
          </p:cNvSpPr>
          <p:nvPr>
            <p:ph type="body" sz="quarter" idx="11"/>
          </p:nvPr>
        </p:nvSpPr>
        <p:spPr>
          <a:xfrm>
            <a:off x="685799" y="2514945"/>
            <a:ext cx="2193269" cy="2057053"/>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7"/>
          <p:cNvSpPr>
            <a:spLocks noGrp="1"/>
          </p:cNvSpPr>
          <p:nvPr>
            <p:ph type="body" sz="quarter" idx="12"/>
          </p:nvPr>
        </p:nvSpPr>
        <p:spPr>
          <a:xfrm>
            <a:off x="6262959" y="2514945"/>
            <a:ext cx="2195239" cy="20570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
        <p:nvSpPr>
          <p:cNvPr id="10" name="Text Placeholder 7"/>
          <p:cNvSpPr>
            <a:spLocks noGrp="1"/>
          </p:cNvSpPr>
          <p:nvPr>
            <p:ph type="body" sz="quarter" idx="13"/>
          </p:nvPr>
        </p:nvSpPr>
        <p:spPr>
          <a:xfrm>
            <a:off x="3473560" y="2514945"/>
            <a:ext cx="2194908" cy="20570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30" name="Straight Connector 29"/>
          <p:cNvCxnSpPr/>
          <p:nvPr userDrawn="1"/>
        </p:nvCxnSpPr>
        <p:spPr>
          <a:xfrm>
            <a:off x="0" y="2286000"/>
            <a:ext cx="9144000" cy="0"/>
          </a:xfrm>
          <a:prstGeom prst="line">
            <a:avLst/>
          </a:prstGeom>
          <a:ln w="6350"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33" name="Text Placeholder 7"/>
          <p:cNvSpPr>
            <a:spLocks noGrp="1"/>
          </p:cNvSpPr>
          <p:nvPr>
            <p:ph type="body" sz="quarter" idx="14"/>
          </p:nvPr>
        </p:nvSpPr>
        <p:spPr>
          <a:xfrm>
            <a:off x="685799" y="1828799"/>
            <a:ext cx="2193269" cy="27185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7"/>
          <p:cNvSpPr>
            <a:spLocks noGrp="1"/>
          </p:cNvSpPr>
          <p:nvPr>
            <p:ph type="body" sz="quarter" idx="15"/>
          </p:nvPr>
        </p:nvSpPr>
        <p:spPr>
          <a:xfrm>
            <a:off x="3473560" y="1828799"/>
            <a:ext cx="2193269" cy="27185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7" name="Text Placeholder 7"/>
          <p:cNvSpPr>
            <a:spLocks noGrp="1"/>
          </p:cNvSpPr>
          <p:nvPr>
            <p:ph type="body" sz="quarter" idx="16"/>
          </p:nvPr>
        </p:nvSpPr>
        <p:spPr>
          <a:xfrm>
            <a:off x="6262959" y="1828799"/>
            <a:ext cx="2193269" cy="27185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41" name="Group 40"/>
          <p:cNvGrpSpPr/>
          <p:nvPr userDrawn="1"/>
        </p:nvGrpSpPr>
        <p:grpSpPr>
          <a:xfrm>
            <a:off x="685799" y="2197886"/>
            <a:ext cx="170390" cy="170390"/>
            <a:chOff x="695743" y="2197886"/>
            <a:chExt cx="170390" cy="170390"/>
          </a:xfrm>
        </p:grpSpPr>
        <p:sp>
          <p:nvSpPr>
            <p:cNvPr id="13" name="Oval 12"/>
            <p:cNvSpPr>
              <a:spLocks noChangeAspect="1"/>
            </p:cNvSpPr>
            <p:nvPr userDrawn="1"/>
          </p:nvSpPr>
          <p:spPr>
            <a:xfrm flipH="1">
              <a:off x="695743" y="2197886"/>
              <a:ext cx="170390" cy="170390"/>
            </a:xfrm>
            <a:prstGeom prst="ellipse">
              <a:avLst/>
            </a:prstGeom>
            <a:solidFill>
              <a:schemeClr val="bg2"/>
            </a:solidFill>
            <a:ln w="9525" cmpd="sng">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b="0" dirty="0">
                <a:solidFill>
                  <a:schemeClr val="lt1"/>
                </a:solidFill>
                <a:latin typeface="Helvetica"/>
                <a:cs typeface="Helvetica"/>
              </a:endParaRPr>
            </a:p>
          </p:txBody>
        </p:sp>
        <p:sp>
          <p:nvSpPr>
            <p:cNvPr id="40" name="Oval 39"/>
            <p:cNvSpPr>
              <a:spLocks noChangeAspect="1"/>
            </p:cNvSpPr>
            <p:nvPr userDrawn="1"/>
          </p:nvSpPr>
          <p:spPr>
            <a:xfrm flipH="1">
              <a:off x="716930" y="2219073"/>
              <a:ext cx="128016" cy="128016"/>
            </a:xfrm>
            <a:prstGeom prst="ellipse">
              <a:avLst/>
            </a:prstGeom>
            <a:solidFill>
              <a:schemeClr val="accent1"/>
            </a:solidFill>
            <a:ln w="19050" cmpd="sng">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b="0" dirty="0">
                <a:solidFill>
                  <a:schemeClr val="lt1"/>
                </a:solidFill>
                <a:latin typeface="Helvetica"/>
                <a:cs typeface="Helvetica"/>
              </a:endParaRPr>
            </a:p>
          </p:txBody>
        </p:sp>
      </p:grpSp>
      <p:grpSp>
        <p:nvGrpSpPr>
          <p:cNvPr id="42" name="Group 41"/>
          <p:cNvGrpSpPr/>
          <p:nvPr userDrawn="1"/>
        </p:nvGrpSpPr>
        <p:grpSpPr>
          <a:xfrm>
            <a:off x="6262959" y="2197886"/>
            <a:ext cx="170390" cy="170390"/>
            <a:chOff x="695743" y="2197886"/>
            <a:chExt cx="170390" cy="170390"/>
          </a:xfrm>
        </p:grpSpPr>
        <p:sp>
          <p:nvSpPr>
            <p:cNvPr id="43" name="Oval 42"/>
            <p:cNvSpPr>
              <a:spLocks noChangeAspect="1"/>
            </p:cNvSpPr>
            <p:nvPr userDrawn="1"/>
          </p:nvSpPr>
          <p:spPr>
            <a:xfrm flipH="1">
              <a:off x="695743" y="2197886"/>
              <a:ext cx="170390" cy="170390"/>
            </a:xfrm>
            <a:prstGeom prst="ellipse">
              <a:avLst/>
            </a:prstGeom>
            <a:solidFill>
              <a:schemeClr val="bg2"/>
            </a:solidFill>
            <a:ln w="9525" cmpd="sng">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b="0" dirty="0">
                <a:solidFill>
                  <a:schemeClr val="lt1"/>
                </a:solidFill>
                <a:latin typeface="Helvetica"/>
                <a:cs typeface="Helvetica"/>
              </a:endParaRPr>
            </a:p>
          </p:txBody>
        </p:sp>
        <p:sp>
          <p:nvSpPr>
            <p:cNvPr id="44" name="Oval 43"/>
            <p:cNvSpPr>
              <a:spLocks noChangeAspect="1"/>
            </p:cNvSpPr>
            <p:nvPr userDrawn="1"/>
          </p:nvSpPr>
          <p:spPr>
            <a:xfrm flipH="1">
              <a:off x="716930" y="2219073"/>
              <a:ext cx="128016" cy="128016"/>
            </a:xfrm>
            <a:prstGeom prst="ellipse">
              <a:avLst/>
            </a:prstGeom>
            <a:solidFill>
              <a:schemeClr val="accent1"/>
            </a:solidFill>
            <a:ln w="19050" cmpd="sng">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b="0" dirty="0">
                <a:solidFill>
                  <a:schemeClr val="lt1"/>
                </a:solidFill>
                <a:latin typeface="Helvetica"/>
                <a:cs typeface="Helvetica"/>
              </a:endParaRPr>
            </a:p>
          </p:txBody>
        </p:sp>
      </p:grpSp>
      <p:grpSp>
        <p:nvGrpSpPr>
          <p:cNvPr id="45" name="Group 44"/>
          <p:cNvGrpSpPr/>
          <p:nvPr userDrawn="1"/>
        </p:nvGrpSpPr>
        <p:grpSpPr>
          <a:xfrm>
            <a:off x="3473560" y="2197886"/>
            <a:ext cx="170390" cy="170390"/>
            <a:chOff x="695743" y="2197886"/>
            <a:chExt cx="170390" cy="170390"/>
          </a:xfrm>
        </p:grpSpPr>
        <p:sp>
          <p:nvSpPr>
            <p:cNvPr id="46" name="Oval 45"/>
            <p:cNvSpPr>
              <a:spLocks noChangeAspect="1"/>
            </p:cNvSpPr>
            <p:nvPr userDrawn="1"/>
          </p:nvSpPr>
          <p:spPr>
            <a:xfrm flipH="1">
              <a:off x="695743" y="2197886"/>
              <a:ext cx="170390" cy="170390"/>
            </a:xfrm>
            <a:prstGeom prst="ellipse">
              <a:avLst/>
            </a:prstGeom>
            <a:solidFill>
              <a:schemeClr val="bg2"/>
            </a:solidFill>
            <a:ln w="9525" cmpd="sng">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b="0" dirty="0">
                <a:solidFill>
                  <a:schemeClr val="lt1"/>
                </a:solidFill>
                <a:latin typeface="Helvetica"/>
                <a:cs typeface="Helvetica"/>
              </a:endParaRPr>
            </a:p>
          </p:txBody>
        </p:sp>
        <p:sp>
          <p:nvSpPr>
            <p:cNvPr id="47" name="Oval 46"/>
            <p:cNvSpPr>
              <a:spLocks noChangeAspect="1"/>
            </p:cNvSpPr>
            <p:nvPr userDrawn="1"/>
          </p:nvSpPr>
          <p:spPr>
            <a:xfrm flipH="1">
              <a:off x="716930" y="2219073"/>
              <a:ext cx="128016" cy="128016"/>
            </a:xfrm>
            <a:prstGeom prst="ellipse">
              <a:avLst/>
            </a:prstGeom>
            <a:solidFill>
              <a:schemeClr val="accent1"/>
            </a:solidFill>
            <a:ln w="19050" cmpd="sng">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b="0" dirty="0">
                <a:solidFill>
                  <a:schemeClr val="lt1"/>
                </a:solidFill>
                <a:latin typeface="Helvetica"/>
                <a:cs typeface="Helvetica"/>
              </a:endParaRPr>
            </a:p>
          </p:txBody>
        </p:sp>
      </p:grpSp>
    </p:spTree>
    <p:extLst>
      <p:ext uri="{BB962C8B-B14F-4D97-AF65-F5344CB8AC3E}">
        <p14:creationId xmlns:p14="http://schemas.microsoft.com/office/powerpoint/2010/main" val="3646234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6" name="Rectangle 5"/>
          <p:cNvSpPr/>
          <p:nvPr userDrawn="1"/>
        </p:nvSpPr>
        <p:spPr>
          <a:xfrm>
            <a:off x="0" y="548640"/>
            <a:ext cx="9144000" cy="460857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p:cNvSpPr>
            <a:spLocks noGrp="1"/>
          </p:cNvSpPr>
          <p:nvPr>
            <p:ph type="title"/>
          </p:nvPr>
        </p:nvSpPr>
        <p:spPr>
          <a:xfrm>
            <a:off x="685800" y="1143000"/>
            <a:ext cx="3428999" cy="640080"/>
          </a:xfrm>
        </p:spPr>
        <p:txBody>
          <a:bodyPr/>
          <a:lstStyle/>
          <a:p>
            <a:r>
              <a:rPr lang="en-US" dirty="0"/>
              <a:t>Click to edit Master title style</a:t>
            </a:r>
          </a:p>
        </p:txBody>
      </p:sp>
      <p:cxnSp>
        <p:nvCxnSpPr>
          <p:cNvPr id="11" name="Straight Connector 10"/>
          <p:cNvCxnSpPr/>
          <p:nvPr userDrawn="1"/>
        </p:nvCxnSpPr>
        <p:spPr>
          <a:xfrm>
            <a:off x="6743700" y="1143000"/>
            <a:ext cx="0" cy="3428999"/>
          </a:xfrm>
          <a:prstGeom prst="line">
            <a:avLst/>
          </a:prstGeom>
          <a:ln w="3175" cmpd="sng">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4800600" y="3486150"/>
            <a:ext cx="3886200" cy="0"/>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5" name="Picture Placeholder 4"/>
          <p:cNvSpPr>
            <a:spLocks noGrp="1"/>
          </p:cNvSpPr>
          <p:nvPr>
            <p:ph type="pic" sz="quarter" idx="13"/>
          </p:nvPr>
        </p:nvSpPr>
        <p:spPr>
          <a:xfrm>
            <a:off x="5029200" y="1143000"/>
            <a:ext cx="1371600" cy="914400"/>
          </a:xfrm>
          <a:prstGeom prst="rect">
            <a:avLst/>
          </a:prstGeom>
          <a:noFill/>
          <a:ln>
            <a:noFill/>
          </a:ln>
        </p:spPr>
        <p:txBody>
          <a:bodyPr/>
          <a:lstStyle/>
          <a:p>
            <a:endParaRPr lang="en-US" dirty="0"/>
          </a:p>
        </p:txBody>
      </p:sp>
      <p:sp>
        <p:nvSpPr>
          <p:cNvPr id="20" name="Text Placeholder 7"/>
          <p:cNvSpPr>
            <a:spLocks noGrp="1"/>
          </p:cNvSpPr>
          <p:nvPr>
            <p:ph type="body" sz="quarter" idx="11"/>
          </p:nvPr>
        </p:nvSpPr>
        <p:spPr>
          <a:xfrm>
            <a:off x="685799" y="1828799"/>
            <a:ext cx="3429000" cy="274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4" name="Straight Connector 23"/>
          <p:cNvCxnSpPr/>
          <p:nvPr userDrawn="1"/>
        </p:nvCxnSpPr>
        <p:spPr>
          <a:xfrm>
            <a:off x="4800600" y="2228850"/>
            <a:ext cx="3886200" cy="0"/>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25" name="Picture Placeholder 4"/>
          <p:cNvSpPr>
            <a:spLocks noGrp="1"/>
          </p:cNvSpPr>
          <p:nvPr>
            <p:ph type="pic" sz="quarter" idx="14"/>
          </p:nvPr>
        </p:nvSpPr>
        <p:spPr>
          <a:xfrm>
            <a:off x="7086600" y="1143000"/>
            <a:ext cx="1371600" cy="914400"/>
          </a:xfrm>
          <a:prstGeom prst="rect">
            <a:avLst/>
          </a:prstGeom>
          <a:noFill/>
          <a:ln>
            <a:noFill/>
          </a:ln>
        </p:spPr>
        <p:txBody>
          <a:bodyPr/>
          <a:lstStyle/>
          <a:p>
            <a:endParaRPr lang="en-US" dirty="0"/>
          </a:p>
        </p:txBody>
      </p:sp>
      <p:sp>
        <p:nvSpPr>
          <p:cNvPr id="26" name="Picture Placeholder 4"/>
          <p:cNvSpPr>
            <a:spLocks noGrp="1"/>
          </p:cNvSpPr>
          <p:nvPr>
            <p:ph type="pic" sz="quarter" idx="15"/>
          </p:nvPr>
        </p:nvSpPr>
        <p:spPr>
          <a:xfrm>
            <a:off x="5029200" y="3657599"/>
            <a:ext cx="1371600" cy="914400"/>
          </a:xfrm>
          <a:prstGeom prst="rect">
            <a:avLst/>
          </a:prstGeom>
          <a:noFill/>
          <a:ln>
            <a:noFill/>
          </a:ln>
        </p:spPr>
        <p:txBody>
          <a:bodyPr/>
          <a:lstStyle/>
          <a:p>
            <a:endParaRPr lang="en-US" dirty="0"/>
          </a:p>
        </p:txBody>
      </p:sp>
      <p:sp>
        <p:nvSpPr>
          <p:cNvPr id="27" name="Picture Placeholder 4"/>
          <p:cNvSpPr>
            <a:spLocks noGrp="1"/>
          </p:cNvSpPr>
          <p:nvPr>
            <p:ph type="pic" sz="quarter" idx="16"/>
          </p:nvPr>
        </p:nvSpPr>
        <p:spPr>
          <a:xfrm>
            <a:off x="7086600" y="3657599"/>
            <a:ext cx="1371600" cy="914400"/>
          </a:xfrm>
          <a:prstGeom prst="rect">
            <a:avLst/>
          </a:prstGeom>
          <a:noFill/>
          <a:ln>
            <a:noFill/>
          </a:ln>
        </p:spPr>
        <p:txBody>
          <a:bodyPr/>
          <a:lstStyle/>
          <a:p>
            <a:endParaRPr lang="en-US" dirty="0"/>
          </a:p>
        </p:txBody>
      </p:sp>
      <p:sp>
        <p:nvSpPr>
          <p:cNvPr id="28" name="Picture Placeholder 4"/>
          <p:cNvSpPr>
            <a:spLocks noGrp="1"/>
          </p:cNvSpPr>
          <p:nvPr>
            <p:ph type="pic" sz="quarter" idx="17"/>
          </p:nvPr>
        </p:nvSpPr>
        <p:spPr>
          <a:xfrm>
            <a:off x="5029200" y="2400300"/>
            <a:ext cx="1371600" cy="914400"/>
          </a:xfrm>
          <a:prstGeom prst="rect">
            <a:avLst/>
          </a:prstGeom>
          <a:noFill/>
          <a:ln>
            <a:noFill/>
          </a:ln>
        </p:spPr>
        <p:txBody>
          <a:bodyPr/>
          <a:lstStyle/>
          <a:p>
            <a:endParaRPr lang="en-US" dirty="0"/>
          </a:p>
        </p:txBody>
      </p:sp>
      <p:sp>
        <p:nvSpPr>
          <p:cNvPr id="29" name="Picture Placeholder 4"/>
          <p:cNvSpPr>
            <a:spLocks noGrp="1"/>
          </p:cNvSpPr>
          <p:nvPr>
            <p:ph type="pic" sz="quarter" idx="18"/>
          </p:nvPr>
        </p:nvSpPr>
        <p:spPr>
          <a:xfrm>
            <a:off x="7086600" y="2400300"/>
            <a:ext cx="1371600" cy="914400"/>
          </a:xfrm>
          <a:prstGeom prst="rect">
            <a:avLst/>
          </a:prstGeom>
          <a:noFill/>
          <a:ln>
            <a:noFill/>
          </a:ln>
        </p:spPr>
        <p:txBody>
          <a:bodyPr/>
          <a:lstStyle/>
          <a:p>
            <a:endParaRPr lang="en-US" dirty="0"/>
          </a:p>
        </p:txBody>
      </p:sp>
    </p:spTree>
    <p:extLst>
      <p:ext uri="{BB962C8B-B14F-4D97-AF65-F5344CB8AC3E}">
        <p14:creationId xmlns:p14="http://schemas.microsoft.com/office/powerpoint/2010/main" val="1125543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w Image Righ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4574958" y="545694"/>
            <a:ext cx="4569043" cy="4608576"/>
          </a:xfrm>
          <a:prstGeom prst="rect">
            <a:avLst/>
          </a:prstGeom>
          <a:solidFill>
            <a:schemeClr val="tx1">
              <a:lumMod val="50000"/>
              <a:lumOff val="50000"/>
            </a:schemeClr>
          </a:solidFill>
          <a:ln>
            <a:noFill/>
          </a:ln>
        </p:spPr>
        <p:txBody>
          <a:bodyPr/>
          <a:lstStyle/>
          <a:p>
            <a:endParaRPr lang="en-US" dirty="0"/>
          </a:p>
        </p:txBody>
      </p:sp>
      <p:sp>
        <p:nvSpPr>
          <p:cNvPr id="4" name="Title 3"/>
          <p:cNvSpPr>
            <a:spLocks noGrp="1"/>
          </p:cNvSpPr>
          <p:nvPr>
            <p:ph type="title"/>
          </p:nvPr>
        </p:nvSpPr>
        <p:spPr>
          <a:xfrm>
            <a:off x="685800" y="1143000"/>
            <a:ext cx="3429000" cy="640080"/>
          </a:xfrm>
        </p:spPr>
        <p:txBody>
          <a:bodyPr/>
          <a:lstStyle/>
          <a:p>
            <a:r>
              <a:rPr lang="en-US" dirty="0"/>
              <a:t>Click to edit Master title style</a:t>
            </a:r>
          </a:p>
        </p:txBody>
      </p:sp>
      <p:sp>
        <p:nvSpPr>
          <p:cNvPr id="8" name="Text Placeholder 7"/>
          <p:cNvSpPr>
            <a:spLocks noGrp="1"/>
          </p:cNvSpPr>
          <p:nvPr>
            <p:ph type="body" sz="quarter" idx="11"/>
          </p:nvPr>
        </p:nvSpPr>
        <p:spPr>
          <a:xfrm>
            <a:off x="685799" y="1828799"/>
            <a:ext cx="3429000" cy="274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13679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w Image Lef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545694"/>
            <a:ext cx="4569043" cy="4608576"/>
          </a:xfrm>
          <a:prstGeom prst="rect">
            <a:avLst/>
          </a:prstGeom>
          <a:solidFill>
            <a:schemeClr val="tx1">
              <a:lumMod val="50000"/>
              <a:lumOff val="50000"/>
            </a:schemeClr>
          </a:solidFill>
        </p:spPr>
        <p:txBody>
          <a:bodyPr/>
          <a:lstStyle/>
          <a:p>
            <a:endParaRPr lang="en-US" dirty="0"/>
          </a:p>
        </p:txBody>
      </p:sp>
      <p:sp>
        <p:nvSpPr>
          <p:cNvPr id="4" name="Title 3"/>
          <p:cNvSpPr>
            <a:spLocks noGrp="1"/>
          </p:cNvSpPr>
          <p:nvPr>
            <p:ph type="title"/>
          </p:nvPr>
        </p:nvSpPr>
        <p:spPr>
          <a:xfrm>
            <a:off x="5029200" y="1143000"/>
            <a:ext cx="3429000" cy="640080"/>
          </a:xfrm>
        </p:spPr>
        <p:txBody>
          <a:bodyPr/>
          <a:lstStyle/>
          <a:p>
            <a:r>
              <a:rPr lang="en-US" dirty="0"/>
              <a:t>Click to edit Master title style</a:t>
            </a:r>
          </a:p>
        </p:txBody>
      </p:sp>
      <p:sp>
        <p:nvSpPr>
          <p:cNvPr id="8" name="Text Placeholder 7"/>
          <p:cNvSpPr>
            <a:spLocks noGrp="1"/>
          </p:cNvSpPr>
          <p:nvPr>
            <p:ph type="body" sz="quarter" idx="11"/>
          </p:nvPr>
        </p:nvSpPr>
        <p:spPr>
          <a:xfrm>
            <a:off x="5029200" y="1939925"/>
            <a:ext cx="3429000" cy="26590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39130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ual Image Overlay">
    <p:spTree>
      <p:nvGrpSpPr>
        <p:cNvPr id="1" name=""/>
        <p:cNvGrpSpPr/>
        <p:nvPr/>
      </p:nvGrpSpPr>
      <p:grpSpPr>
        <a:xfrm>
          <a:off x="0" y="0"/>
          <a:ext cx="0" cy="0"/>
          <a:chOff x="0" y="0"/>
          <a:chExt cx="0" cy="0"/>
        </a:xfrm>
      </p:grpSpPr>
      <p:sp>
        <p:nvSpPr>
          <p:cNvPr id="8" name="Rectangle 7"/>
          <p:cNvSpPr/>
          <p:nvPr userDrawn="1"/>
        </p:nvSpPr>
        <p:spPr>
          <a:xfrm>
            <a:off x="0" y="548640"/>
            <a:ext cx="9144000" cy="460857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Picture Placeholder 8"/>
          <p:cNvSpPr>
            <a:spLocks noGrp="1"/>
          </p:cNvSpPr>
          <p:nvPr>
            <p:ph type="pic" sz="quarter" idx="10"/>
          </p:nvPr>
        </p:nvSpPr>
        <p:spPr>
          <a:xfrm>
            <a:off x="0" y="548640"/>
            <a:ext cx="4572000" cy="4608576"/>
          </a:xfrm>
          <a:prstGeom prst="rect">
            <a:avLst/>
          </a:prstGeom>
          <a:solidFill>
            <a:srgbClr val="929292"/>
          </a:solidFill>
        </p:spPr>
        <p:txBody>
          <a:bodyPr/>
          <a:lstStyle/>
          <a:p>
            <a:endParaRPr lang="en-US" dirty="0"/>
          </a:p>
        </p:txBody>
      </p:sp>
      <p:sp>
        <p:nvSpPr>
          <p:cNvPr id="3" name="Text Placeholder 2"/>
          <p:cNvSpPr>
            <a:spLocks noGrp="1"/>
          </p:cNvSpPr>
          <p:nvPr>
            <p:ph type="body" sz="quarter" idx="11"/>
          </p:nvPr>
        </p:nvSpPr>
        <p:spPr>
          <a:xfrm>
            <a:off x="685800" y="2862072"/>
            <a:ext cx="3195026" cy="1822450"/>
          </a:xfrm>
          <a:solidFill>
            <a:schemeClr val="tx1">
              <a:alpha val="70000"/>
            </a:schemeClr>
          </a:solidFill>
        </p:spPr>
        <p:txBody>
          <a:bodyPr lIns="274320" tIns="182880" rIns="274320" bIns="182880" numCol="1" spcCol="45720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icture Placeholder 8"/>
          <p:cNvSpPr>
            <a:spLocks noGrp="1"/>
          </p:cNvSpPr>
          <p:nvPr>
            <p:ph type="pic" sz="quarter" idx="12"/>
          </p:nvPr>
        </p:nvSpPr>
        <p:spPr>
          <a:xfrm>
            <a:off x="4572000" y="548640"/>
            <a:ext cx="4572000" cy="4608576"/>
          </a:xfrm>
          <a:prstGeom prst="rect">
            <a:avLst/>
          </a:prstGeom>
          <a:solidFill>
            <a:srgbClr val="929292"/>
          </a:solidFill>
        </p:spPr>
        <p:txBody>
          <a:bodyPr/>
          <a:lstStyle/>
          <a:p>
            <a:endParaRPr lang="en-US" dirty="0"/>
          </a:p>
        </p:txBody>
      </p:sp>
      <p:sp>
        <p:nvSpPr>
          <p:cNvPr id="7" name="Text Placeholder 2"/>
          <p:cNvSpPr>
            <a:spLocks noGrp="1"/>
          </p:cNvSpPr>
          <p:nvPr>
            <p:ph type="body" sz="quarter" idx="13"/>
          </p:nvPr>
        </p:nvSpPr>
        <p:spPr>
          <a:xfrm>
            <a:off x="5252870" y="2862072"/>
            <a:ext cx="3195026" cy="1822450"/>
          </a:xfrm>
          <a:solidFill>
            <a:schemeClr val="tx1">
              <a:alpha val="70000"/>
            </a:schemeClr>
          </a:solidFill>
        </p:spPr>
        <p:txBody>
          <a:bodyPr lIns="274320" tIns="182880" rIns="274320" bIns="182880" numCol="1" spcCol="45720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48809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hoto w Caption Overlay">
    <p:spTree>
      <p:nvGrpSpPr>
        <p:cNvPr id="1" name=""/>
        <p:cNvGrpSpPr/>
        <p:nvPr/>
      </p:nvGrpSpPr>
      <p:grpSpPr>
        <a:xfrm>
          <a:off x="0" y="0"/>
          <a:ext cx="0" cy="0"/>
          <a:chOff x="0" y="0"/>
          <a:chExt cx="0" cy="0"/>
        </a:xfrm>
      </p:grpSpPr>
      <p:sp>
        <p:nvSpPr>
          <p:cNvPr id="8" name="Rectangle 7"/>
          <p:cNvSpPr/>
          <p:nvPr userDrawn="1"/>
        </p:nvSpPr>
        <p:spPr>
          <a:xfrm>
            <a:off x="0" y="548640"/>
            <a:ext cx="9144000" cy="460857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Picture Placeholder 8"/>
          <p:cNvSpPr>
            <a:spLocks noGrp="1"/>
          </p:cNvSpPr>
          <p:nvPr>
            <p:ph type="pic" sz="quarter" idx="10"/>
          </p:nvPr>
        </p:nvSpPr>
        <p:spPr>
          <a:xfrm>
            <a:off x="0" y="548640"/>
            <a:ext cx="9144000" cy="4608576"/>
          </a:xfrm>
          <a:prstGeom prst="rect">
            <a:avLst/>
          </a:prstGeom>
          <a:solidFill>
            <a:srgbClr val="929292"/>
          </a:solidFill>
        </p:spPr>
        <p:txBody>
          <a:bodyPr/>
          <a:lstStyle/>
          <a:p>
            <a:endParaRPr lang="en-US" dirty="0"/>
          </a:p>
        </p:txBody>
      </p:sp>
      <p:sp>
        <p:nvSpPr>
          <p:cNvPr id="3" name="Text Placeholder 2"/>
          <p:cNvSpPr>
            <a:spLocks noGrp="1"/>
          </p:cNvSpPr>
          <p:nvPr>
            <p:ph type="body" sz="quarter" idx="11"/>
          </p:nvPr>
        </p:nvSpPr>
        <p:spPr>
          <a:xfrm>
            <a:off x="685800" y="2862072"/>
            <a:ext cx="3195026" cy="1822450"/>
          </a:xfrm>
          <a:solidFill>
            <a:schemeClr val="tx1">
              <a:alpha val="70000"/>
            </a:schemeClr>
          </a:solidFill>
        </p:spPr>
        <p:txBody>
          <a:bodyPr lIns="274320" tIns="182880" rIns="274320" bIns="182880" numCol="1" spcCol="45720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74412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ull Photo">
    <p:spTree>
      <p:nvGrpSpPr>
        <p:cNvPr id="1" name=""/>
        <p:cNvGrpSpPr/>
        <p:nvPr/>
      </p:nvGrpSpPr>
      <p:grpSpPr>
        <a:xfrm>
          <a:off x="0" y="0"/>
          <a:ext cx="0" cy="0"/>
          <a:chOff x="0" y="0"/>
          <a:chExt cx="0" cy="0"/>
        </a:xfrm>
      </p:grpSpPr>
      <p:sp>
        <p:nvSpPr>
          <p:cNvPr id="7" name="Picture Placeholder 8"/>
          <p:cNvSpPr>
            <a:spLocks noGrp="1"/>
          </p:cNvSpPr>
          <p:nvPr>
            <p:ph type="pic" sz="quarter" idx="10"/>
          </p:nvPr>
        </p:nvSpPr>
        <p:spPr>
          <a:xfrm>
            <a:off x="0" y="548640"/>
            <a:ext cx="9144000" cy="4611290"/>
          </a:xfrm>
          <a:prstGeom prst="rect">
            <a:avLst/>
          </a:prstGeom>
          <a:solidFill>
            <a:srgbClr val="929292"/>
          </a:solidFill>
        </p:spPr>
        <p:txBody>
          <a:bodyPr/>
          <a:lstStyle/>
          <a:p>
            <a:endParaRPr lang="en-US" dirty="0"/>
          </a:p>
        </p:txBody>
      </p:sp>
    </p:spTree>
    <p:extLst>
      <p:ext uri="{BB962C8B-B14F-4D97-AF65-F5344CB8AC3E}">
        <p14:creationId xmlns:p14="http://schemas.microsoft.com/office/powerpoint/2010/main" val="623953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allout Photo Overlay">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548640"/>
            <a:ext cx="9144000" cy="4611290"/>
          </a:xfrm>
          <a:prstGeom prst="rect">
            <a:avLst/>
          </a:prstGeom>
          <a:solidFill>
            <a:srgbClr val="929292"/>
          </a:solidFill>
        </p:spPr>
        <p:txBody>
          <a:bodyPr/>
          <a:lstStyle/>
          <a:p>
            <a:endParaRPr lang="en-US" dirty="0"/>
          </a:p>
        </p:txBody>
      </p:sp>
      <p:sp>
        <p:nvSpPr>
          <p:cNvPr id="8" name="Title 5"/>
          <p:cNvSpPr>
            <a:spLocks noGrp="1"/>
          </p:cNvSpPr>
          <p:nvPr>
            <p:ph type="title" hasCustomPrompt="1"/>
          </p:nvPr>
        </p:nvSpPr>
        <p:spPr>
          <a:xfrm>
            <a:off x="685800" y="1371600"/>
            <a:ext cx="7772400" cy="2976035"/>
          </a:xfrm>
          <a:solidFill>
            <a:schemeClr val="tx1">
              <a:alpha val="70000"/>
            </a:schemeClr>
          </a:solidFill>
        </p:spPr>
        <p:txBody>
          <a:bodyPr lIns="914400" tIns="685800" rIns="914400" bIns="7772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685800" y="3657600"/>
            <a:ext cx="7772400" cy="685800"/>
          </a:xfrm>
          <a:prstGeom prst="rect">
            <a:avLst/>
          </a:prstGeom>
        </p:spPr>
        <p:txBody>
          <a:bodyPr lIns="182880" rIns="182880" bIns="182880"/>
          <a:lstStyle>
            <a:lvl1pPr algn="ctr">
              <a:defRPr sz="1000" b="1"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Tree>
    <p:extLst>
      <p:ext uri="{BB962C8B-B14F-4D97-AF65-F5344CB8AC3E}">
        <p14:creationId xmlns:p14="http://schemas.microsoft.com/office/powerpoint/2010/main" val="37125015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Quote Orange">
    <p:bg>
      <p:bgRef idx="1001">
        <a:schemeClr val="bg1"/>
      </p:bgRef>
    </p:bg>
    <p:spTree>
      <p:nvGrpSpPr>
        <p:cNvPr id="1" name=""/>
        <p:cNvGrpSpPr/>
        <p:nvPr/>
      </p:nvGrpSpPr>
      <p:grpSpPr>
        <a:xfrm>
          <a:off x="0" y="0"/>
          <a:ext cx="0" cy="0"/>
          <a:chOff x="0" y="0"/>
          <a:chExt cx="0" cy="0"/>
        </a:xfrm>
      </p:grpSpPr>
      <p:sp>
        <p:nvSpPr>
          <p:cNvPr id="5" name="Rectangle 4"/>
          <p:cNvSpPr/>
          <p:nvPr userDrawn="1"/>
        </p:nvSpPr>
        <p:spPr>
          <a:xfrm>
            <a:off x="0" y="548640"/>
            <a:ext cx="9144000" cy="460857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itle 5"/>
          <p:cNvSpPr>
            <a:spLocks noGrp="1"/>
          </p:cNvSpPr>
          <p:nvPr>
            <p:ph type="title" hasCustomPrompt="1"/>
          </p:nvPr>
        </p:nvSpPr>
        <p:spPr>
          <a:xfrm>
            <a:off x="914400" y="1600200"/>
            <a:ext cx="7315200" cy="2514600"/>
          </a:xfrm>
          <a:noFill/>
        </p:spPr>
        <p:txBody>
          <a:bodyPr lIns="914400" tIns="457200" rIns="914400" bIns="5486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914400" y="3657600"/>
            <a:ext cx="7315200" cy="457200"/>
          </a:xfrm>
          <a:prstGeom prst="rect">
            <a:avLst/>
          </a:prstGeom>
        </p:spPr>
        <p:txBody>
          <a:bodyPr lIns="182880" rIns="182880" bIns="182880"/>
          <a:lstStyle>
            <a:lvl1pPr algn="ctr">
              <a:defRPr sz="1000" b="1"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
        <p:nvSpPr>
          <p:cNvPr id="6" name="Rectangle 5"/>
          <p:cNvSpPr/>
          <p:nvPr userDrawn="1"/>
        </p:nvSpPr>
        <p:spPr>
          <a:xfrm>
            <a:off x="685800" y="1143000"/>
            <a:ext cx="7772400" cy="3429000"/>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p:cNvSpPr/>
          <p:nvPr userDrawn="1"/>
        </p:nvSpPr>
        <p:spPr>
          <a:xfrm>
            <a:off x="914400" y="1095619"/>
            <a:ext cx="91440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userDrawn="1"/>
        </p:nvSpPr>
        <p:spPr>
          <a:xfrm>
            <a:off x="7315200" y="4526280"/>
            <a:ext cx="91440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rot="10800000">
            <a:off x="1101954" y="940525"/>
            <a:ext cx="546069" cy="404950"/>
          </a:xfrm>
          <a:prstGeom prst="rect">
            <a:avLst/>
          </a:prstGeom>
        </p:spPr>
      </p:pic>
      <p:pic>
        <p:nvPicPr>
          <p:cNvPr id="15" name="Picture 14"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a:off x="7533106" y="4369525"/>
            <a:ext cx="546069" cy="404950"/>
          </a:xfrm>
          <a:prstGeom prst="rect">
            <a:avLst/>
          </a:prstGeom>
        </p:spPr>
      </p:pic>
    </p:spTree>
    <p:extLst>
      <p:ext uri="{BB962C8B-B14F-4D97-AF65-F5344CB8AC3E}">
        <p14:creationId xmlns:p14="http://schemas.microsoft.com/office/powerpoint/2010/main" val="2196608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ote Blue">
    <p:bg>
      <p:bgRef idx="1001">
        <a:schemeClr val="bg1"/>
      </p:bgRef>
    </p:bg>
    <p:spTree>
      <p:nvGrpSpPr>
        <p:cNvPr id="1" name=""/>
        <p:cNvGrpSpPr/>
        <p:nvPr/>
      </p:nvGrpSpPr>
      <p:grpSpPr>
        <a:xfrm>
          <a:off x="0" y="0"/>
          <a:ext cx="0" cy="0"/>
          <a:chOff x="0" y="0"/>
          <a:chExt cx="0" cy="0"/>
        </a:xfrm>
      </p:grpSpPr>
      <p:sp>
        <p:nvSpPr>
          <p:cNvPr id="5" name="Rectangle 4"/>
          <p:cNvSpPr/>
          <p:nvPr userDrawn="1"/>
        </p:nvSpPr>
        <p:spPr>
          <a:xfrm>
            <a:off x="0" y="548640"/>
            <a:ext cx="9144000" cy="460857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itle 5"/>
          <p:cNvSpPr>
            <a:spLocks noGrp="1"/>
          </p:cNvSpPr>
          <p:nvPr>
            <p:ph type="title" hasCustomPrompt="1"/>
          </p:nvPr>
        </p:nvSpPr>
        <p:spPr>
          <a:xfrm>
            <a:off x="914400" y="1600200"/>
            <a:ext cx="7315200" cy="2514600"/>
          </a:xfrm>
          <a:noFill/>
        </p:spPr>
        <p:txBody>
          <a:bodyPr lIns="914400" tIns="457200" rIns="914400" bIns="5486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914400" y="3657600"/>
            <a:ext cx="7315200" cy="457200"/>
          </a:xfrm>
          <a:prstGeom prst="rect">
            <a:avLst/>
          </a:prstGeom>
        </p:spPr>
        <p:txBody>
          <a:bodyPr lIns="182880" rIns="182880" bIns="182880"/>
          <a:lstStyle>
            <a:lvl1pPr algn="ctr">
              <a:defRPr sz="1000" b="1"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
        <p:nvSpPr>
          <p:cNvPr id="6" name="Rectangle 5"/>
          <p:cNvSpPr/>
          <p:nvPr userDrawn="1"/>
        </p:nvSpPr>
        <p:spPr>
          <a:xfrm>
            <a:off x="685800" y="1143000"/>
            <a:ext cx="7772400" cy="3429000"/>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p:cNvSpPr/>
          <p:nvPr userDrawn="1"/>
        </p:nvSpPr>
        <p:spPr>
          <a:xfrm>
            <a:off x="914400" y="1095619"/>
            <a:ext cx="914400" cy="91440"/>
          </a:xfrm>
          <a:prstGeom prst="rect">
            <a:avLst/>
          </a:prstGeom>
          <a:solidFill>
            <a:srgbClr val="0AA8E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userDrawn="1"/>
        </p:nvSpPr>
        <p:spPr>
          <a:xfrm>
            <a:off x="7315200" y="4526280"/>
            <a:ext cx="914400" cy="91440"/>
          </a:xfrm>
          <a:prstGeom prst="rect">
            <a:avLst/>
          </a:prstGeom>
          <a:solidFill>
            <a:srgbClr val="0AA8E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rot="10800000">
            <a:off x="1101954" y="940525"/>
            <a:ext cx="546069" cy="404950"/>
          </a:xfrm>
          <a:prstGeom prst="rect">
            <a:avLst/>
          </a:prstGeom>
        </p:spPr>
      </p:pic>
      <p:pic>
        <p:nvPicPr>
          <p:cNvPr id="15" name="Picture 14"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a:off x="7533106" y="4369525"/>
            <a:ext cx="546069" cy="404950"/>
          </a:xfrm>
          <a:prstGeom prst="rect">
            <a:avLst/>
          </a:prstGeom>
        </p:spPr>
      </p:pic>
    </p:spTree>
    <p:extLst>
      <p:ext uri="{BB962C8B-B14F-4D97-AF65-F5344CB8AC3E}">
        <p14:creationId xmlns:p14="http://schemas.microsoft.com/office/powerpoint/2010/main" val="493726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Title 1"/>
          <p:cNvSpPr>
            <a:spLocks noGrp="1"/>
          </p:cNvSpPr>
          <p:nvPr>
            <p:ph type="ctrTitle"/>
          </p:nvPr>
        </p:nvSpPr>
        <p:spPr>
          <a:xfrm>
            <a:off x="685800" y="1828800"/>
            <a:ext cx="7772400" cy="1143000"/>
          </a:xfrm>
        </p:spPr>
        <p:txBody>
          <a:bodyPr anchor="b">
            <a:normAutofit/>
          </a:bodyPr>
          <a:lstStyle>
            <a:lvl1pPr>
              <a:defRPr sz="3200" b="0" i="0">
                <a:ln w="1270">
                  <a:noFill/>
                </a:ln>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5" name="Text Placeholder 4"/>
          <p:cNvSpPr>
            <a:spLocks noGrp="1"/>
          </p:cNvSpPr>
          <p:nvPr>
            <p:ph type="body" sz="quarter" idx="10"/>
          </p:nvPr>
        </p:nvSpPr>
        <p:spPr>
          <a:xfrm>
            <a:off x="685800" y="3063240"/>
            <a:ext cx="7772400" cy="369995"/>
          </a:xfrm>
          <a:prstGeom prst="rect">
            <a:avLst/>
          </a:prstGeom>
        </p:spPr>
        <p:txBody>
          <a:bodyPr/>
          <a:lstStyle>
            <a:lvl1pPr>
              <a:defRPr>
                <a:solidFill>
                  <a:schemeClr val="bg1">
                    <a:alpha val="75000"/>
                  </a:schemeClr>
                </a:solidFill>
              </a:defRPr>
            </a:lvl1pPr>
            <a:lvl2pPr>
              <a:defRPr>
                <a:solidFill>
                  <a:schemeClr val="bg1">
                    <a:alpha val="75000"/>
                  </a:schemeClr>
                </a:solidFill>
              </a:defRPr>
            </a:lvl2pPr>
            <a:lvl3pPr>
              <a:defRPr>
                <a:solidFill>
                  <a:schemeClr val="bg1">
                    <a:alpha val="75000"/>
                  </a:schemeClr>
                </a:solidFill>
              </a:defRPr>
            </a:lvl3pPr>
            <a:lvl4pPr>
              <a:defRPr>
                <a:solidFill>
                  <a:schemeClr val="bg1">
                    <a:alpha val="75000"/>
                  </a:schemeClr>
                </a:solidFill>
              </a:defRPr>
            </a:lvl4pPr>
            <a:lvl5pPr>
              <a:defRPr>
                <a:solidFill>
                  <a:schemeClr val="bg1">
                    <a:alpha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8188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ote Green">
    <p:bg>
      <p:bgRef idx="1001">
        <a:schemeClr val="bg1"/>
      </p:bgRef>
    </p:bg>
    <p:spTree>
      <p:nvGrpSpPr>
        <p:cNvPr id="1" name=""/>
        <p:cNvGrpSpPr/>
        <p:nvPr/>
      </p:nvGrpSpPr>
      <p:grpSpPr>
        <a:xfrm>
          <a:off x="0" y="0"/>
          <a:ext cx="0" cy="0"/>
          <a:chOff x="0" y="0"/>
          <a:chExt cx="0" cy="0"/>
        </a:xfrm>
      </p:grpSpPr>
      <p:sp>
        <p:nvSpPr>
          <p:cNvPr id="5" name="Rectangle 4"/>
          <p:cNvSpPr/>
          <p:nvPr userDrawn="1"/>
        </p:nvSpPr>
        <p:spPr>
          <a:xfrm>
            <a:off x="0" y="548640"/>
            <a:ext cx="9144000" cy="4608576"/>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itle 5"/>
          <p:cNvSpPr>
            <a:spLocks noGrp="1"/>
          </p:cNvSpPr>
          <p:nvPr>
            <p:ph type="title" hasCustomPrompt="1"/>
          </p:nvPr>
        </p:nvSpPr>
        <p:spPr>
          <a:xfrm>
            <a:off x="914400" y="1600200"/>
            <a:ext cx="7315200" cy="2514600"/>
          </a:xfrm>
          <a:noFill/>
        </p:spPr>
        <p:txBody>
          <a:bodyPr lIns="914400" tIns="457200" rIns="914400" bIns="5486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914400" y="3657600"/>
            <a:ext cx="7315200" cy="457200"/>
          </a:xfrm>
          <a:prstGeom prst="rect">
            <a:avLst/>
          </a:prstGeom>
        </p:spPr>
        <p:txBody>
          <a:bodyPr lIns="182880" rIns="182880" bIns="182880"/>
          <a:lstStyle>
            <a:lvl1pPr algn="ctr">
              <a:defRPr sz="1000" b="1" i="0"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
        <p:nvSpPr>
          <p:cNvPr id="6" name="Rectangle 5"/>
          <p:cNvSpPr/>
          <p:nvPr userDrawn="1"/>
        </p:nvSpPr>
        <p:spPr>
          <a:xfrm>
            <a:off x="685800" y="1143000"/>
            <a:ext cx="7772400" cy="3429000"/>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p:cNvSpPr/>
          <p:nvPr userDrawn="1"/>
        </p:nvSpPr>
        <p:spPr>
          <a:xfrm>
            <a:off x="914400" y="1095619"/>
            <a:ext cx="914400" cy="91440"/>
          </a:xfrm>
          <a:prstGeom prst="rect">
            <a:avLst/>
          </a:prstGeom>
          <a:solidFill>
            <a:srgbClr val="7BA70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userDrawn="1"/>
        </p:nvSpPr>
        <p:spPr>
          <a:xfrm>
            <a:off x="7315200" y="4526280"/>
            <a:ext cx="914400" cy="91440"/>
          </a:xfrm>
          <a:prstGeom prst="rect">
            <a:avLst/>
          </a:prstGeom>
          <a:solidFill>
            <a:srgbClr val="7BA70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rot="10800000">
            <a:off x="1101954" y="940525"/>
            <a:ext cx="546069" cy="404950"/>
          </a:xfrm>
          <a:prstGeom prst="rect">
            <a:avLst/>
          </a:prstGeom>
        </p:spPr>
      </p:pic>
      <p:pic>
        <p:nvPicPr>
          <p:cNvPr id="15" name="Picture 14"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a:off x="7533106" y="4369525"/>
            <a:ext cx="546069" cy="404950"/>
          </a:xfrm>
          <a:prstGeom prst="rect">
            <a:avLst/>
          </a:prstGeom>
        </p:spPr>
      </p:pic>
    </p:spTree>
    <p:extLst>
      <p:ext uri="{BB962C8B-B14F-4D97-AF65-F5344CB8AC3E}">
        <p14:creationId xmlns:p14="http://schemas.microsoft.com/office/powerpoint/2010/main" val="493726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Purple">
    <p:bg>
      <p:bgRef idx="1001">
        <a:schemeClr val="bg1"/>
      </p:bgRef>
    </p:bg>
    <p:spTree>
      <p:nvGrpSpPr>
        <p:cNvPr id="1" name=""/>
        <p:cNvGrpSpPr/>
        <p:nvPr/>
      </p:nvGrpSpPr>
      <p:grpSpPr>
        <a:xfrm>
          <a:off x="0" y="0"/>
          <a:ext cx="0" cy="0"/>
          <a:chOff x="0" y="0"/>
          <a:chExt cx="0" cy="0"/>
        </a:xfrm>
      </p:grpSpPr>
      <p:sp>
        <p:nvSpPr>
          <p:cNvPr id="5" name="Rectangle 4"/>
          <p:cNvSpPr/>
          <p:nvPr userDrawn="1"/>
        </p:nvSpPr>
        <p:spPr>
          <a:xfrm>
            <a:off x="0" y="548640"/>
            <a:ext cx="9144000" cy="4608576"/>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itle 5"/>
          <p:cNvSpPr>
            <a:spLocks noGrp="1"/>
          </p:cNvSpPr>
          <p:nvPr>
            <p:ph type="title" hasCustomPrompt="1"/>
          </p:nvPr>
        </p:nvSpPr>
        <p:spPr>
          <a:xfrm>
            <a:off x="914400" y="1600200"/>
            <a:ext cx="7315200" cy="2514600"/>
          </a:xfrm>
          <a:noFill/>
        </p:spPr>
        <p:txBody>
          <a:bodyPr lIns="914400" tIns="457200" rIns="914400" bIns="5486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914400" y="3657600"/>
            <a:ext cx="7315200" cy="457200"/>
          </a:xfrm>
          <a:prstGeom prst="rect">
            <a:avLst/>
          </a:prstGeom>
        </p:spPr>
        <p:txBody>
          <a:bodyPr lIns="182880" rIns="182880" bIns="182880"/>
          <a:lstStyle>
            <a:lvl1pPr algn="ctr">
              <a:defRPr sz="1000" b="1" i="0"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
        <p:nvSpPr>
          <p:cNvPr id="6" name="Rectangle 5"/>
          <p:cNvSpPr/>
          <p:nvPr userDrawn="1"/>
        </p:nvSpPr>
        <p:spPr>
          <a:xfrm>
            <a:off x="685800" y="1143000"/>
            <a:ext cx="7772400" cy="3429000"/>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p:cNvSpPr/>
          <p:nvPr userDrawn="1"/>
        </p:nvSpPr>
        <p:spPr>
          <a:xfrm>
            <a:off x="914400" y="1095619"/>
            <a:ext cx="914400" cy="91440"/>
          </a:xfrm>
          <a:prstGeom prst="rect">
            <a:avLst/>
          </a:prstGeom>
          <a:solidFill>
            <a:srgbClr val="9064A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userDrawn="1"/>
        </p:nvSpPr>
        <p:spPr>
          <a:xfrm>
            <a:off x="7315200" y="4526280"/>
            <a:ext cx="914400" cy="91440"/>
          </a:xfrm>
          <a:prstGeom prst="rect">
            <a:avLst/>
          </a:prstGeom>
          <a:solidFill>
            <a:srgbClr val="9064A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rot="10800000">
            <a:off x="1101954" y="940525"/>
            <a:ext cx="546069" cy="404950"/>
          </a:xfrm>
          <a:prstGeom prst="rect">
            <a:avLst/>
          </a:prstGeom>
        </p:spPr>
      </p:pic>
      <p:pic>
        <p:nvPicPr>
          <p:cNvPr id="15" name="Picture 14"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a:off x="7533106" y="4369525"/>
            <a:ext cx="546069" cy="404950"/>
          </a:xfrm>
          <a:prstGeom prst="rect">
            <a:avLst/>
          </a:prstGeom>
        </p:spPr>
      </p:pic>
    </p:spTree>
    <p:extLst>
      <p:ext uri="{BB962C8B-B14F-4D97-AF65-F5344CB8AC3E}">
        <p14:creationId xmlns:p14="http://schemas.microsoft.com/office/powerpoint/2010/main" val="25321388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Aqua">
    <p:bg>
      <p:bgRef idx="1001">
        <a:schemeClr val="bg1"/>
      </p:bgRef>
    </p:bg>
    <p:spTree>
      <p:nvGrpSpPr>
        <p:cNvPr id="1" name=""/>
        <p:cNvGrpSpPr/>
        <p:nvPr/>
      </p:nvGrpSpPr>
      <p:grpSpPr>
        <a:xfrm>
          <a:off x="0" y="0"/>
          <a:ext cx="0" cy="0"/>
          <a:chOff x="0" y="0"/>
          <a:chExt cx="0" cy="0"/>
        </a:xfrm>
      </p:grpSpPr>
      <p:sp>
        <p:nvSpPr>
          <p:cNvPr id="5" name="Rectangle 4"/>
          <p:cNvSpPr/>
          <p:nvPr userDrawn="1"/>
        </p:nvSpPr>
        <p:spPr>
          <a:xfrm>
            <a:off x="0" y="548640"/>
            <a:ext cx="9144000" cy="460857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itle 5"/>
          <p:cNvSpPr>
            <a:spLocks noGrp="1"/>
          </p:cNvSpPr>
          <p:nvPr>
            <p:ph type="title" hasCustomPrompt="1"/>
          </p:nvPr>
        </p:nvSpPr>
        <p:spPr>
          <a:xfrm>
            <a:off x="914400" y="1600200"/>
            <a:ext cx="7315200" cy="2514600"/>
          </a:xfrm>
          <a:noFill/>
        </p:spPr>
        <p:txBody>
          <a:bodyPr lIns="914400" tIns="457200" rIns="914400" bIns="5486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914400" y="3657600"/>
            <a:ext cx="7315200" cy="457200"/>
          </a:xfrm>
          <a:prstGeom prst="rect">
            <a:avLst/>
          </a:prstGeom>
        </p:spPr>
        <p:txBody>
          <a:bodyPr lIns="182880" rIns="182880" bIns="182880"/>
          <a:lstStyle>
            <a:lvl1pPr algn="ctr">
              <a:defRPr sz="1000" b="1" i="0"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
        <p:nvSpPr>
          <p:cNvPr id="6" name="Rectangle 5"/>
          <p:cNvSpPr/>
          <p:nvPr userDrawn="1"/>
        </p:nvSpPr>
        <p:spPr>
          <a:xfrm>
            <a:off x="685800" y="1143000"/>
            <a:ext cx="7772400" cy="3429000"/>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p:cNvSpPr/>
          <p:nvPr userDrawn="1"/>
        </p:nvSpPr>
        <p:spPr>
          <a:xfrm>
            <a:off x="914400" y="1095619"/>
            <a:ext cx="914400" cy="91440"/>
          </a:xfrm>
          <a:prstGeom prst="rect">
            <a:avLst/>
          </a:prstGeom>
          <a:solidFill>
            <a:srgbClr val="71C1B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userDrawn="1"/>
        </p:nvSpPr>
        <p:spPr>
          <a:xfrm>
            <a:off x="7315200" y="4526280"/>
            <a:ext cx="914400" cy="91440"/>
          </a:xfrm>
          <a:prstGeom prst="rect">
            <a:avLst/>
          </a:prstGeom>
          <a:solidFill>
            <a:srgbClr val="71C1B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rot="10800000">
            <a:off x="1101954" y="940525"/>
            <a:ext cx="546069" cy="404950"/>
          </a:xfrm>
          <a:prstGeom prst="rect">
            <a:avLst/>
          </a:prstGeom>
        </p:spPr>
      </p:pic>
      <p:pic>
        <p:nvPicPr>
          <p:cNvPr id="15" name="Picture 14"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a:off x="7533106" y="4369525"/>
            <a:ext cx="546069" cy="404950"/>
          </a:xfrm>
          <a:prstGeom prst="rect">
            <a:avLst/>
          </a:prstGeom>
        </p:spPr>
      </p:pic>
    </p:spTree>
    <p:extLst>
      <p:ext uri="{BB962C8B-B14F-4D97-AF65-F5344CB8AC3E}">
        <p14:creationId xmlns:p14="http://schemas.microsoft.com/office/powerpoint/2010/main" val="25321388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Dark Blue">
    <p:bg>
      <p:bgRef idx="1001">
        <a:schemeClr val="bg1"/>
      </p:bgRef>
    </p:bg>
    <p:spTree>
      <p:nvGrpSpPr>
        <p:cNvPr id="1" name=""/>
        <p:cNvGrpSpPr/>
        <p:nvPr/>
      </p:nvGrpSpPr>
      <p:grpSpPr>
        <a:xfrm>
          <a:off x="0" y="0"/>
          <a:ext cx="0" cy="0"/>
          <a:chOff x="0" y="0"/>
          <a:chExt cx="0" cy="0"/>
        </a:xfrm>
      </p:grpSpPr>
      <p:sp>
        <p:nvSpPr>
          <p:cNvPr id="5" name="Rectangle 4"/>
          <p:cNvSpPr/>
          <p:nvPr userDrawn="1"/>
        </p:nvSpPr>
        <p:spPr>
          <a:xfrm>
            <a:off x="0" y="548640"/>
            <a:ext cx="9144000" cy="4608576"/>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itle 5"/>
          <p:cNvSpPr>
            <a:spLocks noGrp="1"/>
          </p:cNvSpPr>
          <p:nvPr>
            <p:ph type="title" hasCustomPrompt="1"/>
          </p:nvPr>
        </p:nvSpPr>
        <p:spPr>
          <a:xfrm>
            <a:off x="914400" y="1600200"/>
            <a:ext cx="7315200" cy="2514600"/>
          </a:xfrm>
          <a:noFill/>
        </p:spPr>
        <p:txBody>
          <a:bodyPr lIns="914400" tIns="457200" rIns="914400" bIns="5486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914400" y="3657600"/>
            <a:ext cx="7315200" cy="457200"/>
          </a:xfrm>
          <a:prstGeom prst="rect">
            <a:avLst/>
          </a:prstGeom>
        </p:spPr>
        <p:txBody>
          <a:bodyPr lIns="182880" rIns="182880" bIns="182880"/>
          <a:lstStyle>
            <a:lvl1pPr algn="ctr">
              <a:defRPr sz="1000" b="1"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
        <p:nvSpPr>
          <p:cNvPr id="6" name="Rectangle 5"/>
          <p:cNvSpPr/>
          <p:nvPr userDrawn="1"/>
        </p:nvSpPr>
        <p:spPr>
          <a:xfrm>
            <a:off x="685800" y="1143000"/>
            <a:ext cx="7772400" cy="3429000"/>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p:cNvSpPr/>
          <p:nvPr userDrawn="1"/>
        </p:nvSpPr>
        <p:spPr>
          <a:xfrm>
            <a:off x="914400" y="1095619"/>
            <a:ext cx="914400" cy="91440"/>
          </a:xfrm>
          <a:prstGeom prst="rect">
            <a:avLst/>
          </a:prstGeom>
          <a:solidFill>
            <a:srgbClr val="0061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userDrawn="1"/>
        </p:nvSpPr>
        <p:spPr>
          <a:xfrm>
            <a:off x="7315200" y="4526280"/>
            <a:ext cx="914400" cy="91440"/>
          </a:xfrm>
          <a:prstGeom prst="rect">
            <a:avLst/>
          </a:prstGeom>
          <a:solidFill>
            <a:srgbClr val="0061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rot="10800000">
            <a:off x="1101954" y="940525"/>
            <a:ext cx="546069" cy="404950"/>
          </a:xfrm>
          <a:prstGeom prst="rect">
            <a:avLst/>
          </a:prstGeom>
        </p:spPr>
      </p:pic>
      <p:pic>
        <p:nvPicPr>
          <p:cNvPr id="15" name="Picture 14"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a:off x="7533106" y="4369525"/>
            <a:ext cx="546069" cy="404950"/>
          </a:xfrm>
          <a:prstGeom prst="rect">
            <a:avLst/>
          </a:prstGeom>
        </p:spPr>
      </p:pic>
    </p:spTree>
    <p:extLst>
      <p:ext uri="{BB962C8B-B14F-4D97-AF65-F5344CB8AC3E}">
        <p14:creationId xmlns:p14="http://schemas.microsoft.com/office/powerpoint/2010/main" val="6861741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8" name="Rectangle 7"/>
          <p:cNvSpPr/>
          <p:nvPr userDrawn="1"/>
        </p:nvSpPr>
        <p:spPr>
          <a:xfrm>
            <a:off x="0" y="548640"/>
            <a:ext cx="9144000" cy="460857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Picture Placeholder 8"/>
          <p:cNvSpPr>
            <a:spLocks noGrp="1"/>
          </p:cNvSpPr>
          <p:nvPr>
            <p:ph type="pic" sz="quarter" idx="10"/>
          </p:nvPr>
        </p:nvSpPr>
        <p:spPr>
          <a:xfrm>
            <a:off x="0" y="0"/>
            <a:ext cx="9144000" cy="5157216"/>
          </a:xfrm>
          <a:prstGeom prst="rect">
            <a:avLst/>
          </a:prstGeom>
          <a:solidFill>
            <a:srgbClr val="929292"/>
          </a:solidFill>
        </p:spPr>
        <p:txBody>
          <a:bodyPr/>
          <a:lstStyle/>
          <a:p>
            <a:endParaRPr lang="en-US" dirty="0"/>
          </a:p>
        </p:txBody>
      </p:sp>
      <p:sp>
        <p:nvSpPr>
          <p:cNvPr id="3" name="Text Placeholder 2"/>
          <p:cNvSpPr>
            <a:spLocks noGrp="1"/>
          </p:cNvSpPr>
          <p:nvPr>
            <p:ph type="body" sz="quarter" idx="11" hasCustomPrompt="1"/>
          </p:nvPr>
        </p:nvSpPr>
        <p:spPr>
          <a:xfrm>
            <a:off x="685800" y="2862072"/>
            <a:ext cx="3195026" cy="1822450"/>
          </a:xfrm>
          <a:solidFill>
            <a:schemeClr val="tx1">
              <a:alpha val="70000"/>
            </a:schemeClr>
          </a:solidFill>
        </p:spPr>
        <p:txBody>
          <a:bodyPr lIns="274320" tIns="274320" rIns="274320" bIns="274320" numCol="1" spcCol="457200" anchor="ctr" anchorCtr="0"/>
          <a:lstStyle>
            <a:lvl1pPr>
              <a:lnSpc>
                <a:spcPts val="3600"/>
              </a:lnSpc>
              <a:defRPr sz="3200" b="0">
                <a:ln>
                  <a:noFill/>
                </a:ln>
                <a:solidFill>
                  <a:srgbClr val="FFFFFF"/>
                </a:solidFill>
                <a:latin typeface="Arial" panose="020B0604020202020204" pitchFamily="34" charset="0"/>
                <a:cs typeface="Arial" panose="020B0604020202020204" pitchFamily="34" charset="0"/>
              </a:defRPr>
            </a:lvl1pPr>
            <a:lvl2pPr>
              <a:lnSpc>
                <a:spcPts val="3600"/>
              </a:lnSpc>
              <a:defRPr sz="3200">
                <a:solidFill>
                  <a:srgbClr val="FFFFFF"/>
                </a:solidFill>
                <a:latin typeface="Helvetica Light"/>
                <a:cs typeface="Helvetica Light"/>
              </a:defRPr>
            </a:lvl2pPr>
            <a:lvl3pPr>
              <a:lnSpc>
                <a:spcPts val="3600"/>
              </a:lnSpc>
              <a:defRPr sz="3200">
                <a:solidFill>
                  <a:srgbClr val="FFFFFF"/>
                </a:solidFill>
                <a:latin typeface="Helvetica Light"/>
                <a:cs typeface="Helvetica Light"/>
              </a:defRPr>
            </a:lvl3pPr>
            <a:lvl4pPr>
              <a:lnSpc>
                <a:spcPts val="3600"/>
              </a:lnSpc>
              <a:defRPr sz="3200">
                <a:solidFill>
                  <a:srgbClr val="FFFFFF"/>
                </a:solidFill>
                <a:latin typeface="Helvetica Light"/>
                <a:cs typeface="Helvetica Light"/>
              </a:defRPr>
            </a:lvl4pPr>
            <a:lvl5pPr>
              <a:lnSpc>
                <a:spcPts val="3600"/>
              </a:lnSpc>
              <a:defRPr sz="3200">
                <a:solidFill>
                  <a:srgbClr val="FFFFFF"/>
                </a:solidFill>
                <a:latin typeface="Helvetica Light"/>
                <a:cs typeface="Helvetica Light"/>
              </a:defRPr>
            </a:lvl5pPr>
          </a:lstStyle>
          <a:p>
            <a:pPr lvl="0"/>
            <a:r>
              <a:rPr lang="en-US" dirty="0"/>
              <a:t>Thank you!</a:t>
            </a:r>
          </a:p>
        </p:txBody>
      </p:sp>
    </p:spTree>
    <p:extLst>
      <p:ext uri="{BB962C8B-B14F-4D97-AF65-F5344CB8AC3E}">
        <p14:creationId xmlns:p14="http://schemas.microsoft.com/office/powerpoint/2010/main" val="4096561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ull Chart">
    <p:spTree>
      <p:nvGrpSpPr>
        <p:cNvPr id="1" name=""/>
        <p:cNvGrpSpPr/>
        <p:nvPr/>
      </p:nvGrpSpPr>
      <p:grpSpPr>
        <a:xfrm>
          <a:off x="0" y="0"/>
          <a:ext cx="0" cy="0"/>
          <a:chOff x="0" y="0"/>
          <a:chExt cx="0" cy="0"/>
        </a:xfrm>
      </p:grpSpPr>
      <p:sp>
        <p:nvSpPr>
          <p:cNvPr id="4" name="Chart Placeholder 3"/>
          <p:cNvSpPr>
            <a:spLocks noGrp="1"/>
          </p:cNvSpPr>
          <p:nvPr>
            <p:ph type="chart" sz="quarter" idx="10"/>
          </p:nvPr>
        </p:nvSpPr>
        <p:spPr>
          <a:xfrm>
            <a:off x="457200" y="1143000"/>
            <a:ext cx="8229600" cy="3657600"/>
          </a:xfrm>
          <a:prstGeom prst="rect">
            <a:avLst/>
          </a:prstGeom>
        </p:spPr>
        <p:txBody>
          <a:bodyPr/>
          <a:lstStyle/>
          <a:p>
            <a:endParaRPr lang="en-US" dirty="0"/>
          </a:p>
        </p:txBody>
      </p:sp>
      <p:sp>
        <p:nvSpPr>
          <p:cNvPr id="5" name="Text Placeholder 4"/>
          <p:cNvSpPr>
            <a:spLocks noGrp="1"/>
          </p:cNvSpPr>
          <p:nvPr>
            <p:ph type="body" sz="quarter" idx="11"/>
          </p:nvPr>
        </p:nvSpPr>
        <p:spPr>
          <a:xfrm>
            <a:off x="685800" y="914400"/>
            <a:ext cx="7772400" cy="228600"/>
          </a:xfrm>
        </p:spPr>
        <p:txBody>
          <a:bodyPr/>
          <a:lstStyle/>
          <a:p>
            <a:pPr lvl="0"/>
            <a:r>
              <a:rPr lang="en-US" dirty="0"/>
              <a:t>Click to edit Master text styles</a:t>
            </a:r>
          </a:p>
        </p:txBody>
      </p:sp>
    </p:spTree>
    <p:extLst>
      <p:ext uri="{BB962C8B-B14F-4D97-AF65-F5344CB8AC3E}">
        <p14:creationId xmlns:p14="http://schemas.microsoft.com/office/powerpoint/2010/main" val="2885673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able with Title">
    <p:spTree>
      <p:nvGrpSpPr>
        <p:cNvPr id="1" name=""/>
        <p:cNvGrpSpPr/>
        <p:nvPr/>
      </p:nvGrpSpPr>
      <p:grpSpPr>
        <a:xfrm>
          <a:off x="0" y="0"/>
          <a:ext cx="0" cy="0"/>
          <a:chOff x="0" y="0"/>
          <a:chExt cx="0" cy="0"/>
        </a:xfrm>
      </p:grpSpPr>
      <p:sp>
        <p:nvSpPr>
          <p:cNvPr id="3" name="Table Placeholder 2"/>
          <p:cNvSpPr>
            <a:spLocks noGrp="1"/>
          </p:cNvSpPr>
          <p:nvPr>
            <p:ph type="tbl" sz="quarter" idx="12"/>
          </p:nvPr>
        </p:nvSpPr>
        <p:spPr>
          <a:xfrm>
            <a:off x="685800" y="1371600"/>
            <a:ext cx="7772400" cy="3291840"/>
          </a:xfrm>
          <a:prstGeom prst="rect">
            <a:avLst/>
          </a:prstGeom>
        </p:spPr>
        <p:txBody>
          <a:bodyPr/>
          <a:lstStyle/>
          <a:p>
            <a:endParaRPr lang="en-US"/>
          </a:p>
        </p:txBody>
      </p:sp>
      <p:sp>
        <p:nvSpPr>
          <p:cNvPr id="6" name="Text Placeholder 4"/>
          <p:cNvSpPr>
            <a:spLocks noGrp="1"/>
          </p:cNvSpPr>
          <p:nvPr>
            <p:ph type="body" sz="quarter" idx="11"/>
          </p:nvPr>
        </p:nvSpPr>
        <p:spPr>
          <a:xfrm>
            <a:off x="685800" y="914400"/>
            <a:ext cx="7772400" cy="228600"/>
          </a:xfrm>
        </p:spPr>
        <p:txBody>
          <a:bodyPr/>
          <a:lstStyle/>
          <a:p>
            <a:pPr lvl="0"/>
            <a:r>
              <a:rPr lang="en-US" dirty="0"/>
              <a:t>Click to edit Master text styles</a:t>
            </a:r>
          </a:p>
        </p:txBody>
      </p:sp>
    </p:spTree>
    <p:extLst>
      <p:ext uri="{BB962C8B-B14F-4D97-AF65-F5344CB8AC3E}">
        <p14:creationId xmlns:p14="http://schemas.microsoft.com/office/powerpoint/2010/main" val="1593198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ap/Graphic Title">
    <p:spTree>
      <p:nvGrpSpPr>
        <p:cNvPr id="1" name=""/>
        <p:cNvGrpSpPr/>
        <p:nvPr/>
      </p:nvGrpSpPr>
      <p:grpSpPr>
        <a:xfrm>
          <a:off x="0" y="0"/>
          <a:ext cx="0" cy="0"/>
          <a:chOff x="0" y="0"/>
          <a:chExt cx="0" cy="0"/>
        </a:xfrm>
      </p:grpSpPr>
      <p:sp>
        <p:nvSpPr>
          <p:cNvPr id="4" name="Picture Placeholder 4"/>
          <p:cNvSpPr>
            <a:spLocks noGrp="1"/>
          </p:cNvSpPr>
          <p:nvPr>
            <p:ph type="pic" sz="quarter" idx="10"/>
          </p:nvPr>
        </p:nvSpPr>
        <p:spPr>
          <a:xfrm>
            <a:off x="685801" y="1371600"/>
            <a:ext cx="7772400" cy="3291840"/>
          </a:xfrm>
          <a:prstGeom prst="rect">
            <a:avLst/>
          </a:prstGeom>
        </p:spPr>
        <p:txBody>
          <a:bodyPr/>
          <a:lstStyle/>
          <a:p>
            <a:endParaRPr lang="en-US"/>
          </a:p>
        </p:txBody>
      </p:sp>
      <p:sp>
        <p:nvSpPr>
          <p:cNvPr id="6" name="Text Placeholder 4"/>
          <p:cNvSpPr>
            <a:spLocks noGrp="1"/>
          </p:cNvSpPr>
          <p:nvPr>
            <p:ph type="body" sz="quarter" idx="11"/>
          </p:nvPr>
        </p:nvSpPr>
        <p:spPr>
          <a:xfrm>
            <a:off x="685800" y="914400"/>
            <a:ext cx="7772400" cy="228600"/>
          </a:xfrm>
        </p:spPr>
        <p:txBody>
          <a:bodyPr/>
          <a:lstStyle/>
          <a:p>
            <a:pPr lvl="0"/>
            <a:r>
              <a:rPr lang="en-US" dirty="0"/>
              <a:t>Click to edit Master text styles</a:t>
            </a:r>
          </a:p>
        </p:txBody>
      </p:sp>
    </p:spTree>
    <p:extLst>
      <p:ext uri="{BB962C8B-B14F-4D97-AF65-F5344CB8AC3E}">
        <p14:creationId xmlns:p14="http://schemas.microsoft.com/office/powerpoint/2010/main" val="1214909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art w Text">
    <p:spTree>
      <p:nvGrpSpPr>
        <p:cNvPr id="1" name=""/>
        <p:cNvGrpSpPr/>
        <p:nvPr/>
      </p:nvGrpSpPr>
      <p:grpSpPr>
        <a:xfrm>
          <a:off x="0" y="0"/>
          <a:ext cx="0" cy="0"/>
          <a:chOff x="0" y="0"/>
          <a:chExt cx="0" cy="0"/>
        </a:xfrm>
      </p:grpSpPr>
      <p:sp>
        <p:nvSpPr>
          <p:cNvPr id="4" name="Chart Placeholder 3"/>
          <p:cNvSpPr>
            <a:spLocks noGrp="1"/>
          </p:cNvSpPr>
          <p:nvPr>
            <p:ph type="chart" sz="quarter" idx="10"/>
          </p:nvPr>
        </p:nvSpPr>
        <p:spPr>
          <a:xfrm>
            <a:off x="3431218" y="914400"/>
            <a:ext cx="5255582" cy="3886200"/>
          </a:xfrm>
          <a:prstGeom prst="rect">
            <a:avLst/>
          </a:prstGeom>
        </p:spPr>
        <p:txBody>
          <a:bodyPr/>
          <a:lstStyle/>
          <a:p>
            <a:endParaRPr lang="en-US"/>
          </a:p>
        </p:txBody>
      </p:sp>
      <p:sp>
        <p:nvSpPr>
          <p:cNvPr id="6" name="Text Placeholder 5"/>
          <p:cNvSpPr>
            <a:spLocks noGrp="1"/>
          </p:cNvSpPr>
          <p:nvPr>
            <p:ph type="body" sz="quarter" idx="11"/>
          </p:nvPr>
        </p:nvSpPr>
        <p:spPr>
          <a:xfrm>
            <a:off x="685799" y="1143000"/>
            <a:ext cx="2194560" cy="2714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33368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icture w Text">
    <p:spTree>
      <p:nvGrpSpPr>
        <p:cNvPr id="1" name=""/>
        <p:cNvGrpSpPr/>
        <p:nvPr/>
      </p:nvGrpSpPr>
      <p:grpSpPr>
        <a:xfrm>
          <a:off x="0" y="0"/>
          <a:ext cx="0" cy="0"/>
          <a:chOff x="0" y="0"/>
          <a:chExt cx="0" cy="0"/>
        </a:xfrm>
      </p:grpSpPr>
      <p:sp>
        <p:nvSpPr>
          <p:cNvPr id="6" name="Text Placeholder 5"/>
          <p:cNvSpPr>
            <a:spLocks noGrp="1"/>
          </p:cNvSpPr>
          <p:nvPr>
            <p:ph type="body" sz="quarter" idx="11"/>
          </p:nvPr>
        </p:nvSpPr>
        <p:spPr>
          <a:xfrm>
            <a:off x="685799" y="1143000"/>
            <a:ext cx="2194560" cy="2714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Picture Placeholder 2"/>
          <p:cNvSpPr>
            <a:spLocks noGrp="1"/>
          </p:cNvSpPr>
          <p:nvPr>
            <p:ph type="pic" sz="quarter" idx="12"/>
          </p:nvPr>
        </p:nvSpPr>
        <p:spPr>
          <a:xfrm>
            <a:off x="3430588" y="914400"/>
            <a:ext cx="5256212" cy="3886200"/>
          </a:xfrm>
        </p:spPr>
        <p:txBody>
          <a:bodyPr/>
          <a:lstStyle/>
          <a:p>
            <a:endParaRPr lang="en-US"/>
          </a:p>
        </p:txBody>
      </p:sp>
    </p:spTree>
    <p:extLst>
      <p:ext uri="{BB962C8B-B14F-4D97-AF65-F5344CB8AC3E}">
        <p14:creationId xmlns:p14="http://schemas.microsoft.com/office/powerpoint/2010/main" val="854954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ivider 1">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Title 1"/>
          <p:cNvSpPr>
            <a:spLocks noGrp="1"/>
          </p:cNvSpPr>
          <p:nvPr>
            <p:ph type="ctrTitle"/>
          </p:nvPr>
        </p:nvSpPr>
        <p:spPr>
          <a:xfrm>
            <a:off x="685800" y="1828800"/>
            <a:ext cx="7772400" cy="1143000"/>
          </a:xfrm>
        </p:spPr>
        <p:txBody>
          <a:bodyPr anchor="b">
            <a:normAutofit/>
          </a:bodyPr>
          <a:lstStyle>
            <a:lvl1pPr>
              <a:defRPr sz="3200" b="0" i="0">
                <a:ln w="1270">
                  <a:noFill/>
                </a:ln>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5" name="Text Placeholder 4"/>
          <p:cNvSpPr>
            <a:spLocks noGrp="1"/>
          </p:cNvSpPr>
          <p:nvPr>
            <p:ph type="body" sz="quarter" idx="10"/>
          </p:nvPr>
        </p:nvSpPr>
        <p:spPr>
          <a:xfrm>
            <a:off x="685800" y="3063240"/>
            <a:ext cx="7772400" cy="369995"/>
          </a:xfrm>
          <a:prstGeom prst="rect">
            <a:avLst/>
          </a:prstGeom>
        </p:spPr>
        <p:txBody>
          <a:bodyPr/>
          <a:lstStyle>
            <a:lvl1pPr>
              <a:defRPr>
                <a:solidFill>
                  <a:schemeClr val="bg1">
                    <a:alpha val="75000"/>
                  </a:schemeClr>
                </a:solidFill>
              </a:defRPr>
            </a:lvl1pPr>
            <a:lvl2pPr>
              <a:defRPr>
                <a:solidFill>
                  <a:schemeClr val="bg1">
                    <a:alpha val="75000"/>
                  </a:schemeClr>
                </a:solidFill>
              </a:defRPr>
            </a:lvl2pPr>
            <a:lvl3pPr>
              <a:defRPr>
                <a:solidFill>
                  <a:schemeClr val="bg1">
                    <a:alpha val="75000"/>
                  </a:schemeClr>
                </a:solidFill>
              </a:defRPr>
            </a:lvl3pPr>
            <a:lvl4pPr>
              <a:defRPr>
                <a:solidFill>
                  <a:schemeClr val="bg1">
                    <a:alpha val="75000"/>
                  </a:schemeClr>
                </a:solidFill>
              </a:defRPr>
            </a:lvl4pPr>
            <a:lvl5pPr>
              <a:defRPr>
                <a:solidFill>
                  <a:schemeClr val="bg1">
                    <a:alpha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11825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icture w Text Gray">
    <p:spTree>
      <p:nvGrpSpPr>
        <p:cNvPr id="1" name=""/>
        <p:cNvGrpSpPr/>
        <p:nvPr/>
      </p:nvGrpSpPr>
      <p:grpSpPr>
        <a:xfrm>
          <a:off x="0" y="0"/>
          <a:ext cx="0" cy="0"/>
          <a:chOff x="0" y="0"/>
          <a:chExt cx="0" cy="0"/>
        </a:xfrm>
      </p:grpSpPr>
      <p:sp>
        <p:nvSpPr>
          <p:cNvPr id="6" name="Text Placeholder 5"/>
          <p:cNvSpPr>
            <a:spLocks noGrp="1"/>
          </p:cNvSpPr>
          <p:nvPr>
            <p:ph type="body" sz="quarter" idx="11"/>
          </p:nvPr>
        </p:nvSpPr>
        <p:spPr>
          <a:xfrm>
            <a:off x="685799" y="1143000"/>
            <a:ext cx="2194560" cy="2714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1478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harts">
    <p:spTree>
      <p:nvGrpSpPr>
        <p:cNvPr id="1" name=""/>
        <p:cNvGrpSpPr/>
        <p:nvPr/>
      </p:nvGrpSpPr>
      <p:grpSpPr>
        <a:xfrm>
          <a:off x="0" y="0"/>
          <a:ext cx="0" cy="0"/>
          <a:chOff x="0" y="0"/>
          <a:chExt cx="0" cy="0"/>
        </a:xfrm>
      </p:grpSpPr>
      <p:sp>
        <p:nvSpPr>
          <p:cNvPr id="5" name="Chart Placeholder 3"/>
          <p:cNvSpPr>
            <a:spLocks noGrp="1"/>
          </p:cNvSpPr>
          <p:nvPr>
            <p:ph type="chart" sz="quarter" idx="11"/>
          </p:nvPr>
        </p:nvSpPr>
        <p:spPr>
          <a:xfrm>
            <a:off x="685800" y="1143000"/>
            <a:ext cx="3429000" cy="3566160"/>
          </a:xfrm>
          <a:prstGeom prst="rect">
            <a:avLst/>
          </a:prstGeom>
        </p:spPr>
        <p:txBody>
          <a:bodyPr/>
          <a:lstStyle/>
          <a:p>
            <a:endParaRPr lang="en-US"/>
          </a:p>
        </p:txBody>
      </p:sp>
      <p:sp>
        <p:nvSpPr>
          <p:cNvPr id="7" name="Chart Placeholder 3"/>
          <p:cNvSpPr>
            <a:spLocks noGrp="1"/>
          </p:cNvSpPr>
          <p:nvPr>
            <p:ph type="chart" sz="quarter" idx="12"/>
          </p:nvPr>
        </p:nvSpPr>
        <p:spPr>
          <a:xfrm>
            <a:off x="5024122" y="1143000"/>
            <a:ext cx="3429000" cy="3566160"/>
          </a:xfrm>
          <a:prstGeom prst="rect">
            <a:avLst/>
          </a:prstGeom>
        </p:spPr>
        <p:txBody>
          <a:bodyPr/>
          <a:lstStyle/>
          <a:p>
            <a:endParaRPr lang="en-US"/>
          </a:p>
        </p:txBody>
      </p:sp>
      <p:sp>
        <p:nvSpPr>
          <p:cNvPr id="8" name="Text Placeholder 4"/>
          <p:cNvSpPr>
            <a:spLocks noGrp="1"/>
          </p:cNvSpPr>
          <p:nvPr>
            <p:ph type="body" sz="quarter" idx="13"/>
          </p:nvPr>
        </p:nvSpPr>
        <p:spPr>
          <a:xfrm>
            <a:off x="685800" y="914400"/>
            <a:ext cx="3429000" cy="228600"/>
          </a:xfrm>
        </p:spPr>
        <p:txBody>
          <a:bodyPr/>
          <a:lstStyle/>
          <a:p>
            <a:pPr lvl="0"/>
            <a:r>
              <a:rPr lang="en-US" dirty="0"/>
              <a:t>Click to edit Master text styles</a:t>
            </a:r>
          </a:p>
        </p:txBody>
      </p:sp>
      <p:sp>
        <p:nvSpPr>
          <p:cNvPr id="9" name="Text Placeholder 4"/>
          <p:cNvSpPr>
            <a:spLocks noGrp="1"/>
          </p:cNvSpPr>
          <p:nvPr>
            <p:ph type="body" sz="quarter" idx="14"/>
          </p:nvPr>
        </p:nvSpPr>
        <p:spPr>
          <a:xfrm>
            <a:off x="5024122" y="914400"/>
            <a:ext cx="3429000" cy="228600"/>
          </a:xfrm>
        </p:spPr>
        <p:txBody>
          <a:bodyPr/>
          <a:lstStyle/>
          <a:p>
            <a:pPr lvl="0"/>
            <a:r>
              <a:rPr lang="en-US" dirty="0"/>
              <a:t>Click to edit Master text styles</a:t>
            </a:r>
          </a:p>
        </p:txBody>
      </p:sp>
    </p:spTree>
    <p:extLst>
      <p:ext uri="{BB962C8B-B14F-4D97-AF65-F5344CB8AC3E}">
        <p14:creationId xmlns:p14="http://schemas.microsoft.com/office/powerpoint/2010/main" val="1681614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trategic Priorities">
    <p:spTree>
      <p:nvGrpSpPr>
        <p:cNvPr id="1" name=""/>
        <p:cNvGrpSpPr/>
        <p:nvPr/>
      </p:nvGrpSpPr>
      <p:grpSpPr>
        <a:xfrm>
          <a:off x="0" y="0"/>
          <a:ext cx="0" cy="0"/>
          <a:chOff x="0" y="0"/>
          <a:chExt cx="0" cy="0"/>
        </a:xfrm>
      </p:grpSpPr>
      <p:sp>
        <p:nvSpPr>
          <p:cNvPr id="8" name="Text Placeholder 7"/>
          <p:cNvSpPr>
            <a:spLocks noGrp="1"/>
          </p:cNvSpPr>
          <p:nvPr>
            <p:ph type="body" sz="quarter" idx="11"/>
          </p:nvPr>
        </p:nvSpPr>
        <p:spPr>
          <a:xfrm>
            <a:off x="685800" y="3429000"/>
            <a:ext cx="1142999" cy="67962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7"/>
          <p:cNvSpPr>
            <a:spLocks noGrp="1"/>
          </p:cNvSpPr>
          <p:nvPr>
            <p:ph type="body" sz="quarter" idx="12"/>
          </p:nvPr>
        </p:nvSpPr>
        <p:spPr>
          <a:xfrm>
            <a:off x="7317946" y="3429000"/>
            <a:ext cx="1140252" cy="67962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cxnSp>
        <p:nvCxnSpPr>
          <p:cNvPr id="9" name="Straight Connector 8"/>
          <p:cNvCxnSpPr/>
          <p:nvPr userDrawn="1"/>
        </p:nvCxnSpPr>
        <p:spPr>
          <a:xfrm>
            <a:off x="3747118" y="2057400"/>
            <a:ext cx="0" cy="2057400"/>
          </a:xfrm>
          <a:prstGeom prst="line">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10" name="Text Placeholder 7"/>
          <p:cNvSpPr>
            <a:spLocks noGrp="1"/>
          </p:cNvSpPr>
          <p:nvPr>
            <p:ph type="body" sz="quarter" idx="13"/>
          </p:nvPr>
        </p:nvSpPr>
        <p:spPr>
          <a:xfrm>
            <a:off x="4006699" y="3429000"/>
            <a:ext cx="1131324" cy="67962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1" name="Straight Connector 10"/>
          <p:cNvCxnSpPr/>
          <p:nvPr userDrawn="1"/>
        </p:nvCxnSpPr>
        <p:spPr>
          <a:xfrm>
            <a:off x="7058365" y="2057400"/>
            <a:ext cx="0" cy="2057400"/>
          </a:xfrm>
          <a:prstGeom prst="line">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12" name="Text Placeholder 7"/>
          <p:cNvSpPr>
            <a:spLocks noGrp="1"/>
          </p:cNvSpPr>
          <p:nvPr>
            <p:ph type="body" sz="quarter" idx="14"/>
          </p:nvPr>
        </p:nvSpPr>
        <p:spPr>
          <a:xfrm>
            <a:off x="5657185" y="3429000"/>
            <a:ext cx="1141599" cy="67962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7"/>
          <p:cNvSpPr>
            <a:spLocks noGrp="1"/>
          </p:cNvSpPr>
          <p:nvPr>
            <p:ph type="body" sz="quarter" idx="15"/>
          </p:nvPr>
        </p:nvSpPr>
        <p:spPr>
          <a:xfrm>
            <a:off x="2347961" y="3429000"/>
            <a:ext cx="1139576" cy="67962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4" name="Straight Connector 13"/>
          <p:cNvCxnSpPr/>
          <p:nvPr userDrawn="1"/>
        </p:nvCxnSpPr>
        <p:spPr>
          <a:xfrm>
            <a:off x="2088380" y="2057400"/>
            <a:ext cx="0" cy="2057400"/>
          </a:xfrm>
          <a:prstGeom prst="line">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a:off x="5397604" y="2057400"/>
            <a:ext cx="0" cy="2057400"/>
          </a:xfrm>
          <a:prstGeom prst="line">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grpSp>
        <p:nvGrpSpPr>
          <p:cNvPr id="31" name="Group 30"/>
          <p:cNvGrpSpPr/>
          <p:nvPr userDrawn="1"/>
        </p:nvGrpSpPr>
        <p:grpSpPr>
          <a:xfrm>
            <a:off x="755312" y="2057400"/>
            <a:ext cx="1005840" cy="1005840"/>
            <a:chOff x="755312" y="2057400"/>
            <a:chExt cx="1005840" cy="1005840"/>
          </a:xfrm>
        </p:grpSpPr>
        <p:sp>
          <p:nvSpPr>
            <p:cNvPr id="3" name="Oval 2"/>
            <p:cNvSpPr>
              <a:spLocks noChangeAspect="1"/>
            </p:cNvSpPr>
            <p:nvPr userDrawn="1"/>
          </p:nvSpPr>
          <p:spPr>
            <a:xfrm>
              <a:off x="755312" y="2057400"/>
              <a:ext cx="1005840" cy="1005840"/>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lt1"/>
                </a:solidFill>
              </a:endParaRPr>
            </a:p>
          </p:txBody>
        </p:sp>
        <p:pic>
          <p:nvPicPr>
            <p:cNvPr id="4" name="Picture 3" descr="Coasts-WHT-01.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5464" y="2329248"/>
              <a:ext cx="654627" cy="457200"/>
            </a:xfrm>
            <a:prstGeom prst="rect">
              <a:avLst/>
            </a:prstGeom>
          </p:spPr>
        </p:pic>
      </p:grpSp>
      <p:grpSp>
        <p:nvGrpSpPr>
          <p:cNvPr id="32" name="Group 31"/>
          <p:cNvGrpSpPr/>
          <p:nvPr userDrawn="1"/>
        </p:nvGrpSpPr>
        <p:grpSpPr>
          <a:xfrm>
            <a:off x="2412961" y="2057400"/>
            <a:ext cx="1005840" cy="1005840"/>
            <a:chOff x="2412961" y="2057400"/>
            <a:chExt cx="1005840" cy="1005840"/>
          </a:xfrm>
        </p:grpSpPr>
        <p:sp>
          <p:nvSpPr>
            <p:cNvPr id="25" name="Oval 24"/>
            <p:cNvSpPr>
              <a:spLocks noChangeAspect="1"/>
            </p:cNvSpPr>
            <p:nvPr userDrawn="1"/>
          </p:nvSpPr>
          <p:spPr>
            <a:xfrm>
              <a:off x="2412961" y="2057400"/>
              <a:ext cx="1005840" cy="1005840"/>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descr="Working_Lands-WHT-01.eps"/>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44861" y="2247728"/>
              <a:ext cx="548640" cy="567890"/>
            </a:xfrm>
            <a:prstGeom prst="rect">
              <a:avLst/>
            </a:prstGeom>
          </p:spPr>
        </p:pic>
      </p:grpSp>
      <p:grpSp>
        <p:nvGrpSpPr>
          <p:cNvPr id="33" name="Group 32"/>
          <p:cNvGrpSpPr/>
          <p:nvPr userDrawn="1"/>
        </p:nvGrpSpPr>
        <p:grpSpPr>
          <a:xfrm>
            <a:off x="4070610" y="2057400"/>
            <a:ext cx="1005840" cy="1005840"/>
            <a:chOff x="4070610" y="2057400"/>
            <a:chExt cx="1005840" cy="1005840"/>
          </a:xfrm>
        </p:grpSpPr>
        <p:sp>
          <p:nvSpPr>
            <p:cNvPr id="26" name="Oval 25"/>
            <p:cNvSpPr>
              <a:spLocks noChangeAspect="1"/>
            </p:cNvSpPr>
            <p:nvPr userDrawn="1"/>
          </p:nvSpPr>
          <p:spPr>
            <a:xfrm>
              <a:off x="4070610" y="2057400"/>
              <a:ext cx="1005840" cy="1005840"/>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8" name="Picture 27" descr="Water-WHT-01.eps"/>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21547" y="2257777"/>
              <a:ext cx="709824" cy="610078"/>
            </a:xfrm>
            <a:prstGeom prst="rect">
              <a:avLst/>
            </a:prstGeom>
          </p:spPr>
        </p:pic>
      </p:grpSp>
      <p:grpSp>
        <p:nvGrpSpPr>
          <p:cNvPr id="35" name="Group 34"/>
          <p:cNvGrpSpPr/>
          <p:nvPr userDrawn="1"/>
        </p:nvGrpSpPr>
        <p:grpSpPr>
          <a:xfrm>
            <a:off x="7385907" y="2057400"/>
            <a:ext cx="1005840" cy="1005840"/>
            <a:chOff x="7385907" y="2057400"/>
            <a:chExt cx="1005840" cy="1005840"/>
          </a:xfrm>
        </p:grpSpPr>
        <p:sp>
          <p:nvSpPr>
            <p:cNvPr id="24" name="Oval 23"/>
            <p:cNvSpPr>
              <a:spLocks noChangeAspect="1"/>
            </p:cNvSpPr>
            <p:nvPr userDrawn="1"/>
          </p:nvSpPr>
          <p:spPr>
            <a:xfrm>
              <a:off x="7385907" y="2057400"/>
              <a:ext cx="1005840" cy="1005840"/>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9" name="Picture 28" descr="Climate_Energy-WHT-01.eps"/>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597689" y="2322479"/>
              <a:ext cx="502920" cy="492861"/>
            </a:xfrm>
            <a:prstGeom prst="rect">
              <a:avLst/>
            </a:prstGeom>
          </p:spPr>
        </p:pic>
      </p:grpSp>
      <p:grpSp>
        <p:nvGrpSpPr>
          <p:cNvPr id="34" name="Group 33"/>
          <p:cNvGrpSpPr/>
          <p:nvPr userDrawn="1"/>
        </p:nvGrpSpPr>
        <p:grpSpPr>
          <a:xfrm>
            <a:off x="5728258" y="2057400"/>
            <a:ext cx="1005840" cy="1005840"/>
            <a:chOff x="5728258" y="2057400"/>
            <a:chExt cx="1005840" cy="1005840"/>
          </a:xfrm>
        </p:grpSpPr>
        <p:sp>
          <p:nvSpPr>
            <p:cNvPr id="27" name="Oval 26"/>
            <p:cNvSpPr>
              <a:spLocks noChangeAspect="1"/>
            </p:cNvSpPr>
            <p:nvPr userDrawn="1"/>
          </p:nvSpPr>
          <p:spPr>
            <a:xfrm>
              <a:off x="5728258" y="2057400"/>
              <a:ext cx="1005840" cy="1005840"/>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0" name="Picture 29" descr="Communities-WHT-01.eps"/>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034583" y="2287024"/>
              <a:ext cx="393192" cy="531340"/>
            </a:xfrm>
            <a:prstGeom prst="rect">
              <a:avLst/>
            </a:prstGeom>
          </p:spPr>
        </p:pic>
      </p:grpSp>
    </p:spTree>
    <p:extLst>
      <p:ext uri="{BB962C8B-B14F-4D97-AF65-F5344CB8AC3E}">
        <p14:creationId xmlns:p14="http://schemas.microsoft.com/office/powerpoint/2010/main" val="353267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trategic Intro Coasts">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Title 1"/>
          <p:cNvSpPr>
            <a:spLocks noGrp="1"/>
          </p:cNvSpPr>
          <p:nvPr>
            <p:ph type="title"/>
          </p:nvPr>
        </p:nvSpPr>
        <p:spPr>
          <a:xfrm>
            <a:off x="1606378" y="1143000"/>
            <a:ext cx="6398054" cy="640080"/>
          </a:xfrm>
        </p:spPr>
        <p:txBody>
          <a:bodyPr/>
          <a:lstStyle>
            <a:lvl1pPr>
              <a:defRPr>
                <a:solidFill>
                  <a:srgbClr val="FFFFFF"/>
                </a:solidFill>
              </a:defRPr>
            </a:lvl1pPr>
          </a:lstStyle>
          <a:p>
            <a:r>
              <a:rPr lang="en-US" dirty="0"/>
              <a:t>Click to edit Master title style</a:t>
            </a:r>
          </a:p>
        </p:txBody>
      </p:sp>
      <p:grpSp>
        <p:nvGrpSpPr>
          <p:cNvPr id="7" name="Group 6"/>
          <p:cNvGrpSpPr>
            <a:grpSpLocks noChangeAspect="1"/>
          </p:cNvGrpSpPr>
          <p:nvPr userDrawn="1"/>
        </p:nvGrpSpPr>
        <p:grpSpPr>
          <a:xfrm>
            <a:off x="685800" y="960120"/>
            <a:ext cx="640080" cy="640080"/>
            <a:chOff x="755312" y="2057400"/>
            <a:chExt cx="1005840" cy="1005840"/>
          </a:xfrm>
        </p:grpSpPr>
        <p:sp>
          <p:nvSpPr>
            <p:cNvPr id="8" name="Oval 7"/>
            <p:cNvSpPr>
              <a:spLocks noChangeAspect="1"/>
            </p:cNvSpPr>
            <p:nvPr userDrawn="1"/>
          </p:nvSpPr>
          <p:spPr>
            <a:xfrm>
              <a:off x="755312" y="2057400"/>
              <a:ext cx="1005840" cy="1005840"/>
            </a:xfrm>
            <a:prstGeom prst="ellips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lt1"/>
                </a:solidFill>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5464" y="2329248"/>
              <a:ext cx="654626" cy="457199"/>
            </a:xfrm>
            <a:prstGeom prst="rect">
              <a:avLst/>
            </a:prstGeom>
          </p:spPr>
        </p:pic>
      </p:grpSp>
      <p:sp>
        <p:nvSpPr>
          <p:cNvPr id="10" name="Text Placeholder 4"/>
          <p:cNvSpPr>
            <a:spLocks noGrp="1"/>
          </p:cNvSpPr>
          <p:nvPr>
            <p:ph type="body" sz="quarter" idx="10"/>
          </p:nvPr>
        </p:nvSpPr>
        <p:spPr>
          <a:xfrm>
            <a:off x="1606378" y="2286000"/>
            <a:ext cx="6398054" cy="2286000"/>
          </a:xfrm>
        </p:spPr>
        <p:txBody>
          <a:bodyPr numCol="1" spcCol="457200"/>
          <a:lstStyle>
            <a:lvl1pPr>
              <a:lnSpc>
                <a:spcPts val="2200"/>
              </a:lnSpc>
              <a:defRPr sz="2200" b="0">
                <a:solidFill>
                  <a:schemeClr val="bg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stStyle>
          <a:p>
            <a:pPr lvl="0"/>
            <a:r>
              <a:rPr lang="en-US" dirty="0"/>
              <a:t>Click to edit Master text styles</a:t>
            </a:r>
          </a:p>
        </p:txBody>
      </p:sp>
    </p:spTree>
    <p:extLst>
      <p:ext uri="{BB962C8B-B14F-4D97-AF65-F5344CB8AC3E}">
        <p14:creationId xmlns:p14="http://schemas.microsoft.com/office/powerpoint/2010/main" val="9225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trategic Info Working">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rgbClr val="968C7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Title 1"/>
          <p:cNvSpPr>
            <a:spLocks noGrp="1"/>
          </p:cNvSpPr>
          <p:nvPr>
            <p:ph type="title"/>
          </p:nvPr>
        </p:nvSpPr>
        <p:spPr>
          <a:xfrm>
            <a:off x="1606378" y="1143000"/>
            <a:ext cx="6398054" cy="640080"/>
          </a:xfrm>
        </p:spPr>
        <p:txBody>
          <a:bodyPr/>
          <a:lstStyle>
            <a:lvl1pPr>
              <a:defRPr>
                <a:solidFill>
                  <a:srgbClr val="FFFFFF"/>
                </a:solidFill>
              </a:defRPr>
            </a:lvl1pPr>
          </a:lstStyle>
          <a:p>
            <a:r>
              <a:rPr lang="en-US" dirty="0"/>
              <a:t>Click to edit Master title style</a:t>
            </a:r>
          </a:p>
        </p:txBody>
      </p:sp>
      <p:grpSp>
        <p:nvGrpSpPr>
          <p:cNvPr id="10" name="Group 9"/>
          <p:cNvGrpSpPr>
            <a:grpSpLocks noChangeAspect="1"/>
          </p:cNvGrpSpPr>
          <p:nvPr userDrawn="1"/>
        </p:nvGrpSpPr>
        <p:grpSpPr>
          <a:xfrm>
            <a:off x="685800" y="960120"/>
            <a:ext cx="640080" cy="640080"/>
            <a:chOff x="2412961" y="2057400"/>
            <a:chExt cx="1005840" cy="1005840"/>
          </a:xfrm>
          <a:solidFill>
            <a:srgbClr val="FFFFFF"/>
          </a:solidFill>
        </p:grpSpPr>
        <p:sp>
          <p:nvSpPr>
            <p:cNvPr id="11" name="Oval 10"/>
            <p:cNvSpPr>
              <a:spLocks noChangeAspect="1"/>
            </p:cNvSpPr>
            <p:nvPr userDrawn="1"/>
          </p:nvSpPr>
          <p:spPr>
            <a:xfrm>
              <a:off x="2412961" y="2057400"/>
              <a:ext cx="1005840" cy="100584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44861" y="2247728"/>
              <a:ext cx="548639" cy="567890"/>
            </a:xfrm>
            <a:prstGeom prst="rect">
              <a:avLst/>
            </a:prstGeom>
            <a:grpFill/>
          </p:spPr>
        </p:pic>
      </p:grpSp>
      <p:sp>
        <p:nvSpPr>
          <p:cNvPr id="13" name="Text Placeholder 4"/>
          <p:cNvSpPr>
            <a:spLocks noGrp="1"/>
          </p:cNvSpPr>
          <p:nvPr>
            <p:ph type="body" sz="quarter" idx="10"/>
          </p:nvPr>
        </p:nvSpPr>
        <p:spPr>
          <a:xfrm>
            <a:off x="1606378" y="2286000"/>
            <a:ext cx="6398054" cy="2286000"/>
          </a:xfrm>
        </p:spPr>
        <p:txBody>
          <a:bodyPr numCol="1" spcCol="457200"/>
          <a:lstStyle>
            <a:lvl1pPr>
              <a:lnSpc>
                <a:spcPts val="2200"/>
              </a:lnSpc>
              <a:defRPr sz="2200" b="0">
                <a:solidFill>
                  <a:schemeClr val="bg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stStyle>
          <a:p>
            <a:pPr lvl="0"/>
            <a:r>
              <a:rPr lang="en-US" dirty="0"/>
              <a:t>Click to edit Master text styles</a:t>
            </a:r>
          </a:p>
        </p:txBody>
      </p:sp>
    </p:spTree>
    <p:extLst>
      <p:ext uri="{BB962C8B-B14F-4D97-AF65-F5344CB8AC3E}">
        <p14:creationId xmlns:p14="http://schemas.microsoft.com/office/powerpoint/2010/main" val="472370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trategic Intro Water">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Text Placeholder 4"/>
          <p:cNvSpPr>
            <a:spLocks noGrp="1"/>
          </p:cNvSpPr>
          <p:nvPr>
            <p:ph type="body" sz="quarter" idx="10"/>
          </p:nvPr>
        </p:nvSpPr>
        <p:spPr>
          <a:xfrm>
            <a:off x="1606378" y="2286000"/>
            <a:ext cx="6398054" cy="2286000"/>
          </a:xfrm>
        </p:spPr>
        <p:txBody>
          <a:bodyPr numCol="1" spcCol="457200"/>
          <a:lstStyle>
            <a:lvl1pPr>
              <a:lnSpc>
                <a:spcPts val="2200"/>
              </a:lnSpc>
              <a:defRPr sz="2200" b="0">
                <a:solidFill>
                  <a:schemeClr val="bg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stStyle>
          <a:p>
            <a:pPr lvl="0"/>
            <a:r>
              <a:rPr lang="en-US" dirty="0"/>
              <a:t>Click to edit Master text styles</a:t>
            </a:r>
          </a:p>
        </p:txBody>
      </p:sp>
      <p:sp>
        <p:nvSpPr>
          <p:cNvPr id="6" name="Title 1"/>
          <p:cNvSpPr>
            <a:spLocks noGrp="1"/>
          </p:cNvSpPr>
          <p:nvPr>
            <p:ph type="title"/>
          </p:nvPr>
        </p:nvSpPr>
        <p:spPr>
          <a:xfrm>
            <a:off x="1606378" y="1143000"/>
            <a:ext cx="6398054" cy="640080"/>
          </a:xfrm>
        </p:spPr>
        <p:txBody>
          <a:bodyPr/>
          <a:lstStyle>
            <a:lvl1pPr>
              <a:defRPr>
                <a:solidFill>
                  <a:srgbClr val="FFFFFF"/>
                </a:solidFill>
              </a:defRPr>
            </a:lvl1pPr>
          </a:lstStyle>
          <a:p>
            <a:r>
              <a:rPr lang="en-US" dirty="0"/>
              <a:t>Click to edit Master title style</a:t>
            </a:r>
          </a:p>
        </p:txBody>
      </p:sp>
      <p:grpSp>
        <p:nvGrpSpPr>
          <p:cNvPr id="10" name="Group 9"/>
          <p:cNvGrpSpPr>
            <a:grpSpLocks noChangeAspect="1"/>
          </p:cNvGrpSpPr>
          <p:nvPr userDrawn="1"/>
        </p:nvGrpSpPr>
        <p:grpSpPr>
          <a:xfrm>
            <a:off x="685800" y="960120"/>
            <a:ext cx="640080" cy="640080"/>
            <a:chOff x="4070610" y="2057400"/>
            <a:chExt cx="1005840" cy="1005840"/>
          </a:xfrm>
          <a:solidFill>
            <a:srgbClr val="FFFFFF"/>
          </a:solidFill>
        </p:grpSpPr>
        <p:sp>
          <p:nvSpPr>
            <p:cNvPr id="11" name="Oval 10"/>
            <p:cNvSpPr>
              <a:spLocks noChangeAspect="1"/>
            </p:cNvSpPr>
            <p:nvPr userDrawn="1"/>
          </p:nvSpPr>
          <p:spPr>
            <a:xfrm>
              <a:off x="4070610" y="2057400"/>
              <a:ext cx="1005840" cy="100584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21547" y="2257777"/>
              <a:ext cx="709824" cy="610077"/>
            </a:xfrm>
            <a:prstGeom prst="rect">
              <a:avLst/>
            </a:prstGeom>
            <a:grpFill/>
          </p:spPr>
        </p:pic>
      </p:grpSp>
    </p:spTree>
    <p:extLst>
      <p:ext uri="{BB962C8B-B14F-4D97-AF65-F5344CB8AC3E}">
        <p14:creationId xmlns:p14="http://schemas.microsoft.com/office/powerpoint/2010/main" val="472370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trategic Intro Communities">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Title 1"/>
          <p:cNvSpPr>
            <a:spLocks noGrp="1"/>
          </p:cNvSpPr>
          <p:nvPr>
            <p:ph type="title"/>
          </p:nvPr>
        </p:nvSpPr>
        <p:spPr>
          <a:xfrm>
            <a:off x="1606378" y="1143000"/>
            <a:ext cx="6398054" cy="640080"/>
          </a:xfrm>
        </p:spPr>
        <p:txBody>
          <a:bodyPr/>
          <a:lstStyle>
            <a:lvl1pPr>
              <a:defRPr>
                <a:solidFill>
                  <a:srgbClr val="FFFFFF"/>
                </a:solidFill>
              </a:defRPr>
            </a:lvl1pPr>
          </a:lstStyle>
          <a:p>
            <a:r>
              <a:rPr lang="en-US" dirty="0"/>
              <a:t>Click to edit Master title style</a:t>
            </a:r>
          </a:p>
        </p:txBody>
      </p:sp>
      <p:grpSp>
        <p:nvGrpSpPr>
          <p:cNvPr id="10" name="Group 9"/>
          <p:cNvGrpSpPr>
            <a:grpSpLocks noChangeAspect="1"/>
          </p:cNvGrpSpPr>
          <p:nvPr userDrawn="1"/>
        </p:nvGrpSpPr>
        <p:grpSpPr>
          <a:xfrm>
            <a:off x="685800" y="960120"/>
            <a:ext cx="640080" cy="640080"/>
            <a:chOff x="5728258" y="2057400"/>
            <a:chExt cx="1005840" cy="1005840"/>
          </a:xfrm>
          <a:solidFill>
            <a:srgbClr val="FFFFFF"/>
          </a:solidFill>
        </p:grpSpPr>
        <p:sp>
          <p:nvSpPr>
            <p:cNvPr id="11" name="Oval 10"/>
            <p:cNvSpPr>
              <a:spLocks noChangeAspect="1"/>
            </p:cNvSpPr>
            <p:nvPr userDrawn="1"/>
          </p:nvSpPr>
          <p:spPr>
            <a:xfrm>
              <a:off x="5728258" y="2057400"/>
              <a:ext cx="1005840" cy="100584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34583" y="2287024"/>
              <a:ext cx="393191" cy="531340"/>
            </a:xfrm>
            <a:prstGeom prst="rect">
              <a:avLst/>
            </a:prstGeom>
            <a:grpFill/>
          </p:spPr>
        </p:pic>
      </p:grpSp>
      <p:sp>
        <p:nvSpPr>
          <p:cNvPr id="14" name="Text Placeholder 4"/>
          <p:cNvSpPr>
            <a:spLocks noGrp="1"/>
          </p:cNvSpPr>
          <p:nvPr>
            <p:ph type="body" sz="quarter" idx="10"/>
          </p:nvPr>
        </p:nvSpPr>
        <p:spPr>
          <a:xfrm>
            <a:off x="1606378" y="2286000"/>
            <a:ext cx="6398054" cy="2286000"/>
          </a:xfrm>
        </p:spPr>
        <p:txBody>
          <a:bodyPr numCol="1" spcCol="457200"/>
          <a:lstStyle>
            <a:lvl1pPr>
              <a:lnSpc>
                <a:spcPts val="2200"/>
              </a:lnSpc>
              <a:defRPr sz="2200" b="0">
                <a:solidFill>
                  <a:schemeClr val="bg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stStyle>
          <a:p>
            <a:pPr lvl="0"/>
            <a:r>
              <a:rPr lang="en-US" dirty="0"/>
              <a:t>Click to edit Master text styles</a:t>
            </a:r>
          </a:p>
        </p:txBody>
      </p:sp>
    </p:spTree>
    <p:extLst>
      <p:ext uri="{BB962C8B-B14F-4D97-AF65-F5344CB8AC3E}">
        <p14:creationId xmlns:p14="http://schemas.microsoft.com/office/powerpoint/2010/main" val="472370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trategic Intro Climate">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Title 1"/>
          <p:cNvSpPr>
            <a:spLocks noGrp="1"/>
          </p:cNvSpPr>
          <p:nvPr>
            <p:ph type="title"/>
          </p:nvPr>
        </p:nvSpPr>
        <p:spPr>
          <a:xfrm>
            <a:off x="1606378" y="1143000"/>
            <a:ext cx="6398054" cy="640080"/>
          </a:xfrm>
        </p:spPr>
        <p:txBody>
          <a:bodyPr/>
          <a:lstStyle>
            <a:lvl1pPr>
              <a:defRPr>
                <a:solidFill>
                  <a:srgbClr val="FFFFFF"/>
                </a:solidFill>
              </a:defRPr>
            </a:lvl1pPr>
          </a:lstStyle>
          <a:p>
            <a:r>
              <a:rPr lang="en-US" dirty="0"/>
              <a:t>Click to edit Master title style</a:t>
            </a:r>
          </a:p>
        </p:txBody>
      </p:sp>
      <p:grpSp>
        <p:nvGrpSpPr>
          <p:cNvPr id="10" name="Group 9"/>
          <p:cNvGrpSpPr>
            <a:grpSpLocks noChangeAspect="1"/>
          </p:cNvGrpSpPr>
          <p:nvPr userDrawn="1"/>
        </p:nvGrpSpPr>
        <p:grpSpPr>
          <a:xfrm>
            <a:off x="685800" y="960120"/>
            <a:ext cx="640080" cy="640080"/>
            <a:chOff x="7385907" y="2057400"/>
            <a:chExt cx="1005840" cy="1005840"/>
          </a:xfrm>
          <a:solidFill>
            <a:schemeClr val="bg1"/>
          </a:solidFill>
        </p:grpSpPr>
        <p:sp>
          <p:nvSpPr>
            <p:cNvPr id="11" name="Oval 10"/>
            <p:cNvSpPr>
              <a:spLocks noChangeAspect="1"/>
            </p:cNvSpPr>
            <p:nvPr userDrawn="1"/>
          </p:nvSpPr>
          <p:spPr>
            <a:xfrm>
              <a:off x="7385907" y="2057400"/>
              <a:ext cx="1005840" cy="100584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97689" y="2322479"/>
              <a:ext cx="502919" cy="492861"/>
            </a:xfrm>
            <a:prstGeom prst="rect">
              <a:avLst/>
            </a:prstGeom>
            <a:grpFill/>
          </p:spPr>
        </p:pic>
      </p:grpSp>
      <p:sp>
        <p:nvSpPr>
          <p:cNvPr id="13" name="Text Placeholder 4"/>
          <p:cNvSpPr>
            <a:spLocks noGrp="1"/>
          </p:cNvSpPr>
          <p:nvPr>
            <p:ph type="body" sz="quarter" idx="10"/>
          </p:nvPr>
        </p:nvSpPr>
        <p:spPr>
          <a:xfrm>
            <a:off x="1606378" y="2286000"/>
            <a:ext cx="6398054" cy="2286000"/>
          </a:xfrm>
        </p:spPr>
        <p:txBody>
          <a:bodyPr numCol="1" spcCol="457200"/>
          <a:lstStyle>
            <a:lvl1pPr>
              <a:lnSpc>
                <a:spcPts val="2200"/>
              </a:lnSpc>
              <a:defRPr sz="2200" b="0">
                <a:solidFill>
                  <a:schemeClr val="bg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stStyle>
          <a:p>
            <a:pPr lvl="0"/>
            <a:r>
              <a:rPr lang="en-US" dirty="0"/>
              <a:t>Click to edit Master text styles</a:t>
            </a:r>
          </a:p>
        </p:txBody>
      </p:sp>
    </p:spTree>
    <p:extLst>
      <p:ext uri="{BB962C8B-B14F-4D97-AF65-F5344CB8AC3E}">
        <p14:creationId xmlns:p14="http://schemas.microsoft.com/office/powerpoint/2010/main" val="472370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trategic Text">
    <p:spTree>
      <p:nvGrpSpPr>
        <p:cNvPr id="1" name=""/>
        <p:cNvGrpSpPr/>
        <p:nvPr/>
      </p:nvGrpSpPr>
      <p:grpSpPr>
        <a:xfrm>
          <a:off x="0" y="0"/>
          <a:ext cx="0" cy="0"/>
          <a:chOff x="0" y="0"/>
          <a:chExt cx="0" cy="0"/>
        </a:xfrm>
      </p:grpSpPr>
      <p:sp>
        <p:nvSpPr>
          <p:cNvPr id="2" name="Title 1"/>
          <p:cNvSpPr>
            <a:spLocks noGrp="1"/>
          </p:cNvSpPr>
          <p:nvPr>
            <p:ph type="title"/>
          </p:nvPr>
        </p:nvSpPr>
        <p:spPr>
          <a:xfrm>
            <a:off x="1606378" y="1143000"/>
            <a:ext cx="6851822" cy="640080"/>
          </a:xfrm>
        </p:spPr>
        <p:txBody>
          <a:bodyPr/>
          <a:lstStyle/>
          <a:p>
            <a:r>
              <a:rPr lang="en-US" dirty="0"/>
              <a:t>Click to edit Master title style</a:t>
            </a:r>
          </a:p>
        </p:txBody>
      </p:sp>
      <p:sp>
        <p:nvSpPr>
          <p:cNvPr id="5" name="Text Placeholder 4"/>
          <p:cNvSpPr>
            <a:spLocks noGrp="1"/>
          </p:cNvSpPr>
          <p:nvPr>
            <p:ph type="body" sz="quarter" idx="10"/>
          </p:nvPr>
        </p:nvSpPr>
        <p:spPr>
          <a:xfrm>
            <a:off x="1606378" y="1828800"/>
            <a:ext cx="6851822" cy="2743200"/>
          </a:xfrm>
        </p:spPr>
        <p:txBody>
          <a:bodyPr numCol="2" spcCol="4572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p:txBody>
      </p:sp>
    </p:spTree>
    <p:extLst>
      <p:ext uri="{BB962C8B-B14F-4D97-AF65-F5344CB8AC3E}">
        <p14:creationId xmlns:p14="http://schemas.microsoft.com/office/powerpoint/2010/main" val="3219662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trategic Image">
    <p:spTree>
      <p:nvGrpSpPr>
        <p:cNvPr id="1" name=""/>
        <p:cNvGrpSpPr/>
        <p:nvPr/>
      </p:nvGrpSpPr>
      <p:grpSpPr>
        <a:xfrm>
          <a:off x="0" y="0"/>
          <a:ext cx="0" cy="0"/>
          <a:chOff x="0" y="0"/>
          <a:chExt cx="0" cy="0"/>
        </a:xfrm>
      </p:grpSpPr>
      <p:sp>
        <p:nvSpPr>
          <p:cNvPr id="10" name="Picture Placeholder 8"/>
          <p:cNvSpPr>
            <a:spLocks noGrp="1"/>
          </p:cNvSpPr>
          <p:nvPr>
            <p:ph type="pic" sz="quarter" idx="11"/>
          </p:nvPr>
        </p:nvSpPr>
        <p:spPr>
          <a:xfrm>
            <a:off x="0" y="548640"/>
            <a:ext cx="9144000" cy="4611290"/>
          </a:xfrm>
          <a:prstGeom prst="rect">
            <a:avLst/>
          </a:prstGeom>
          <a:solidFill>
            <a:srgbClr val="929292"/>
          </a:solidFill>
          <a:ln>
            <a:noFill/>
          </a:ln>
        </p:spPr>
        <p:txBody>
          <a:bodyPr/>
          <a:lstStyle/>
          <a:p>
            <a:endParaRPr lang="en-US" dirty="0"/>
          </a:p>
        </p:txBody>
      </p:sp>
      <p:sp>
        <p:nvSpPr>
          <p:cNvPr id="6" name="Title 1"/>
          <p:cNvSpPr>
            <a:spLocks noGrp="1"/>
          </p:cNvSpPr>
          <p:nvPr>
            <p:ph type="title"/>
          </p:nvPr>
        </p:nvSpPr>
        <p:spPr>
          <a:xfrm>
            <a:off x="1606378" y="1143000"/>
            <a:ext cx="6398054" cy="640080"/>
          </a:xfrm>
        </p:spPr>
        <p:txBody>
          <a:bodyPr/>
          <a:lstStyle>
            <a:lvl1pPr>
              <a:defRPr>
                <a:solidFill>
                  <a:srgbClr val="FFFFFF"/>
                </a:solidFill>
              </a:defRPr>
            </a:lvl1pPr>
          </a:lstStyle>
          <a:p>
            <a:r>
              <a:rPr lang="en-US" dirty="0"/>
              <a:t>Click to edit Master title style</a:t>
            </a:r>
          </a:p>
        </p:txBody>
      </p:sp>
    </p:spTree>
    <p:extLst>
      <p:ext uri="{BB962C8B-B14F-4D97-AF65-F5344CB8AC3E}">
        <p14:creationId xmlns:p14="http://schemas.microsoft.com/office/powerpoint/2010/main" val="630695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685800" y="3063240"/>
            <a:ext cx="7772400" cy="369995"/>
          </a:xfrm>
          <a:prstGeom prst="rect">
            <a:avLst/>
          </a:prstGeom>
        </p:spPr>
        <p:txBody>
          <a:bodyPr/>
          <a:lstStyle>
            <a:lvl1pPr>
              <a:defRPr>
                <a:solidFill>
                  <a:schemeClr val="bg2">
                    <a:lumMod val="50000"/>
                  </a:schemeClr>
                </a:solidFill>
              </a:defRPr>
            </a:lvl1pPr>
            <a:lvl2pPr>
              <a:defRPr>
                <a:solidFill>
                  <a:schemeClr val="bg2">
                    <a:lumMod val="50000"/>
                  </a:schemeClr>
                </a:solidFill>
              </a:defRPr>
            </a:lvl2pPr>
            <a:lvl3pPr>
              <a:defRPr>
                <a:solidFill>
                  <a:schemeClr val="bg2">
                    <a:lumMod val="50000"/>
                  </a:schemeClr>
                </a:solidFill>
              </a:defRPr>
            </a:lvl3pPr>
            <a:lvl4pPr>
              <a:defRPr>
                <a:solidFill>
                  <a:schemeClr val="bg2">
                    <a:lumMod val="50000"/>
                  </a:schemeClr>
                </a:solidFill>
              </a:defRPr>
            </a:lvl4pPr>
            <a:lvl5pPr>
              <a:defRPr>
                <a:solidFill>
                  <a:schemeClr val="bg2">
                    <a:lumMod val="5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a:xfrm>
            <a:off x="685800" y="1828800"/>
            <a:ext cx="7772400" cy="1143000"/>
          </a:xfrm>
        </p:spPr>
        <p:txBody>
          <a:bodyPr anchor="b" anchorCtr="0"/>
          <a:lstStyle>
            <a:lvl1pPr>
              <a:defRPr sz="3200" b="0" i="0">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1377089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5" name="Text Placeholder 4"/>
          <p:cNvSpPr>
            <a:spLocks noGrp="1"/>
          </p:cNvSpPr>
          <p:nvPr>
            <p:ph type="body" sz="quarter" idx="10"/>
          </p:nvPr>
        </p:nvSpPr>
        <p:spPr>
          <a:xfrm>
            <a:off x="685800" y="1828800"/>
            <a:ext cx="7772400" cy="2743200"/>
          </a:xfrm>
        </p:spPr>
        <p:txBody>
          <a:bodyPr numCol="2" spcCol="457200"/>
          <a:lstStyle>
            <a:lvl3pPr>
              <a:defRPr sz="12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p:txBody>
      </p:sp>
    </p:spTree>
    <p:extLst>
      <p:ext uri="{BB962C8B-B14F-4D97-AF65-F5344CB8AC3E}">
        <p14:creationId xmlns:p14="http://schemas.microsoft.com/office/powerpoint/2010/main" val="3558774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Text Placeholder 7"/>
          <p:cNvSpPr>
            <a:spLocks noGrp="1"/>
          </p:cNvSpPr>
          <p:nvPr>
            <p:ph type="body" sz="quarter" idx="11"/>
          </p:nvPr>
        </p:nvSpPr>
        <p:spPr>
          <a:xfrm>
            <a:off x="685799" y="1828799"/>
            <a:ext cx="3520440" cy="274320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7"/>
          <p:cNvSpPr>
            <a:spLocks noGrp="1"/>
          </p:cNvSpPr>
          <p:nvPr>
            <p:ph type="body" sz="quarter" idx="12"/>
          </p:nvPr>
        </p:nvSpPr>
        <p:spPr>
          <a:xfrm>
            <a:off x="4937760" y="1828799"/>
            <a:ext cx="3520440" cy="274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cxnSp>
        <p:nvCxnSpPr>
          <p:cNvPr id="9" name="Straight Connector 8"/>
          <p:cNvCxnSpPr/>
          <p:nvPr userDrawn="1"/>
        </p:nvCxnSpPr>
        <p:spPr>
          <a:xfrm>
            <a:off x="4572000" y="1828799"/>
            <a:ext cx="0" cy="2743200"/>
          </a:xfrm>
          <a:prstGeom prst="line">
            <a:avLst/>
          </a:prstGeom>
          <a:ln w="3175"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372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o-Con">
    <p:spTree>
      <p:nvGrpSpPr>
        <p:cNvPr id="1" name=""/>
        <p:cNvGrpSpPr/>
        <p:nvPr/>
      </p:nvGrpSpPr>
      <p:grpSpPr>
        <a:xfrm>
          <a:off x="0" y="0"/>
          <a:ext cx="0" cy="0"/>
          <a:chOff x="0" y="0"/>
          <a:chExt cx="0" cy="0"/>
        </a:xfrm>
      </p:grpSpPr>
      <p:sp>
        <p:nvSpPr>
          <p:cNvPr id="13" name="Rectangle 12"/>
          <p:cNvSpPr/>
          <p:nvPr userDrawn="1"/>
        </p:nvSpPr>
        <p:spPr>
          <a:xfrm>
            <a:off x="4572000" y="1965960"/>
            <a:ext cx="4572000" cy="320040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Rectangle 9"/>
          <p:cNvSpPr/>
          <p:nvPr userDrawn="1"/>
        </p:nvSpPr>
        <p:spPr>
          <a:xfrm>
            <a:off x="0" y="1965960"/>
            <a:ext cx="4572000" cy="32004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ext Placeholder 7"/>
          <p:cNvSpPr>
            <a:spLocks noGrp="1"/>
          </p:cNvSpPr>
          <p:nvPr>
            <p:ph type="body" sz="quarter" idx="11"/>
          </p:nvPr>
        </p:nvSpPr>
        <p:spPr>
          <a:xfrm>
            <a:off x="685799" y="2514600"/>
            <a:ext cx="3429000" cy="20574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7"/>
          <p:cNvSpPr>
            <a:spLocks noGrp="1"/>
          </p:cNvSpPr>
          <p:nvPr>
            <p:ph type="body" sz="quarter" idx="12"/>
          </p:nvPr>
        </p:nvSpPr>
        <p:spPr>
          <a:xfrm>
            <a:off x="5029200" y="2514600"/>
            <a:ext cx="3429000" cy="2057400"/>
          </a:xfrm>
        </p:spPr>
        <p:txBody>
          <a:bodyPr/>
          <a:lstStyle>
            <a:lvl1pPr>
              <a:defRPr>
                <a:solidFill>
                  <a:schemeClr val="accent1"/>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p:nvPr>
        </p:nvSpPr>
        <p:spPr>
          <a:xfrm>
            <a:off x="685800" y="1143000"/>
            <a:ext cx="7772400" cy="363477"/>
          </a:xfrm>
        </p:spPr>
        <p:txBody>
          <a:bodyPr/>
          <a:lstStyle/>
          <a:p>
            <a:r>
              <a:rPr lang="en-US" dirty="0"/>
              <a:t>Click to edit Master title style</a:t>
            </a:r>
          </a:p>
        </p:txBody>
      </p:sp>
      <p:cxnSp>
        <p:nvCxnSpPr>
          <p:cNvPr id="15" name="Straight Connector 14"/>
          <p:cNvCxnSpPr/>
          <p:nvPr userDrawn="1"/>
        </p:nvCxnSpPr>
        <p:spPr>
          <a:xfrm>
            <a:off x="0" y="1965960"/>
            <a:ext cx="9144000" cy="0"/>
          </a:xfrm>
          <a:prstGeom prst="line">
            <a:avLst/>
          </a:prstGeom>
          <a:ln w="3175"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09031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s Short">
    <p:spTree>
      <p:nvGrpSpPr>
        <p:cNvPr id="1" name=""/>
        <p:cNvGrpSpPr/>
        <p:nvPr/>
      </p:nvGrpSpPr>
      <p:grpSpPr>
        <a:xfrm>
          <a:off x="0" y="0"/>
          <a:ext cx="0" cy="0"/>
          <a:chOff x="0" y="0"/>
          <a:chExt cx="0" cy="0"/>
        </a:xfrm>
      </p:grpSpPr>
      <p:sp>
        <p:nvSpPr>
          <p:cNvPr id="8" name="Text Placeholder 7"/>
          <p:cNvSpPr>
            <a:spLocks noGrp="1"/>
          </p:cNvSpPr>
          <p:nvPr>
            <p:ph type="body" sz="quarter" idx="11"/>
          </p:nvPr>
        </p:nvSpPr>
        <p:spPr>
          <a:xfrm>
            <a:off x="685799" y="2286000"/>
            <a:ext cx="3520440" cy="182880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7"/>
          <p:cNvSpPr>
            <a:spLocks noGrp="1"/>
          </p:cNvSpPr>
          <p:nvPr>
            <p:ph type="body" sz="quarter" idx="12"/>
          </p:nvPr>
        </p:nvSpPr>
        <p:spPr>
          <a:xfrm>
            <a:off x="4937760" y="2286000"/>
            <a:ext cx="3520440" cy="18288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cxnSp>
        <p:nvCxnSpPr>
          <p:cNvPr id="9" name="Straight Connector 8"/>
          <p:cNvCxnSpPr/>
          <p:nvPr userDrawn="1"/>
        </p:nvCxnSpPr>
        <p:spPr>
          <a:xfrm>
            <a:off x="4572000" y="2286000"/>
            <a:ext cx="0" cy="1828800"/>
          </a:xfrm>
          <a:prstGeom prst="line">
            <a:avLst/>
          </a:prstGeom>
          <a:ln w="3175"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17861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Columns">
    <p:spTree>
      <p:nvGrpSpPr>
        <p:cNvPr id="1" name=""/>
        <p:cNvGrpSpPr/>
        <p:nvPr/>
      </p:nvGrpSpPr>
      <p:grpSpPr>
        <a:xfrm>
          <a:off x="0" y="0"/>
          <a:ext cx="0" cy="0"/>
          <a:chOff x="0" y="0"/>
          <a:chExt cx="0" cy="0"/>
        </a:xfrm>
      </p:grpSpPr>
      <p:sp>
        <p:nvSpPr>
          <p:cNvPr id="8" name="Text Placeholder 7"/>
          <p:cNvSpPr>
            <a:spLocks noGrp="1"/>
          </p:cNvSpPr>
          <p:nvPr>
            <p:ph type="body" sz="quarter" idx="11"/>
          </p:nvPr>
        </p:nvSpPr>
        <p:spPr>
          <a:xfrm>
            <a:off x="685799" y="1828799"/>
            <a:ext cx="2193269" cy="274320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7"/>
          <p:cNvSpPr>
            <a:spLocks noGrp="1"/>
          </p:cNvSpPr>
          <p:nvPr>
            <p:ph type="body" sz="quarter" idx="12"/>
          </p:nvPr>
        </p:nvSpPr>
        <p:spPr>
          <a:xfrm>
            <a:off x="6262959" y="1828799"/>
            <a:ext cx="2195239" cy="274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cxnSp>
        <p:nvCxnSpPr>
          <p:cNvPr id="9" name="Straight Connector 8"/>
          <p:cNvCxnSpPr/>
          <p:nvPr userDrawn="1"/>
        </p:nvCxnSpPr>
        <p:spPr>
          <a:xfrm>
            <a:off x="3176314" y="1828799"/>
            <a:ext cx="0" cy="2743200"/>
          </a:xfrm>
          <a:prstGeom prst="line">
            <a:avLst/>
          </a:prstGeom>
          <a:ln w="3175"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0" name="Text Placeholder 7"/>
          <p:cNvSpPr>
            <a:spLocks noGrp="1"/>
          </p:cNvSpPr>
          <p:nvPr>
            <p:ph type="body" sz="quarter" idx="13"/>
          </p:nvPr>
        </p:nvSpPr>
        <p:spPr>
          <a:xfrm>
            <a:off x="3473560" y="1828799"/>
            <a:ext cx="2194908" cy="274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1" name="Straight Connector 10"/>
          <p:cNvCxnSpPr/>
          <p:nvPr userDrawn="1"/>
        </p:nvCxnSpPr>
        <p:spPr>
          <a:xfrm>
            <a:off x="5965714" y="1828799"/>
            <a:ext cx="0" cy="2743200"/>
          </a:xfrm>
          <a:prstGeom prst="line">
            <a:avLst/>
          </a:prstGeom>
          <a:ln w="3175"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5889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9144000" cy="54500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5800" y="1143000"/>
            <a:ext cx="7772400" cy="640080"/>
          </a:xfrm>
          <a:prstGeom prst="rect">
            <a:avLst/>
          </a:prstGeom>
        </p:spPr>
        <p:txBody>
          <a:bodyPr vert="horz" lIns="0" tIns="0" rIns="0" bIns="0" rtlCol="0" anchor="t" anchorCtr="0">
            <a:noAutofit/>
          </a:bodyPr>
          <a:lstStyle/>
          <a:p>
            <a:r>
              <a:rPr lang="en-US" dirty="0"/>
              <a:t>Click to edit Master title style</a:t>
            </a:r>
          </a:p>
        </p:txBody>
      </p:sp>
      <p:sp>
        <p:nvSpPr>
          <p:cNvPr id="4" name="Text Placeholder 3"/>
          <p:cNvSpPr>
            <a:spLocks noGrp="1"/>
          </p:cNvSpPr>
          <p:nvPr>
            <p:ph type="body" idx="1"/>
          </p:nvPr>
        </p:nvSpPr>
        <p:spPr>
          <a:xfrm>
            <a:off x="685800" y="1828800"/>
            <a:ext cx="7772400" cy="27432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p:txBody>
      </p:sp>
      <p:cxnSp>
        <p:nvCxnSpPr>
          <p:cNvPr id="8" name="Straight Connector 7"/>
          <p:cNvCxnSpPr/>
          <p:nvPr userDrawn="1"/>
        </p:nvCxnSpPr>
        <p:spPr>
          <a:xfrm>
            <a:off x="0" y="544327"/>
            <a:ext cx="9144000" cy="0"/>
          </a:xfrm>
          <a:prstGeom prst="line">
            <a:avLst/>
          </a:prstGeom>
          <a:ln w="3175"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pic>
        <p:nvPicPr>
          <p:cNvPr id="3" name="Picture 2"/>
          <p:cNvPicPr>
            <a:picLocks noChangeAspect="1"/>
          </p:cNvPicPr>
          <p:nvPr userDrawn="1"/>
        </p:nvPicPr>
        <p:blipFill>
          <a:blip r:embed="rId41"/>
          <a:stretch>
            <a:fillRect/>
          </a:stretch>
        </p:blipFill>
        <p:spPr>
          <a:xfrm>
            <a:off x="7847037" y="115328"/>
            <a:ext cx="1085236" cy="328304"/>
          </a:xfrm>
          <a:prstGeom prst="rect">
            <a:avLst/>
          </a:prstGeom>
        </p:spPr>
      </p:pic>
    </p:spTree>
    <p:extLst>
      <p:ext uri="{BB962C8B-B14F-4D97-AF65-F5344CB8AC3E}">
        <p14:creationId xmlns:p14="http://schemas.microsoft.com/office/powerpoint/2010/main" val="3835156302"/>
      </p:ext>
    </p:extLst>
  </p:cSld>
  <p:clrMap bg1="lt1" tx1="dk1" bg2="lt2" tx2="dk2" accent1="accent1" accent2="accent2" accent3="accent3" accent4="accent4" accent5="accent5" accent6="accent6" hlink="hlink" folHlink="folHlink"/>
  <p:sldLayoutIdLst>
    <p:sldLayoutId id="2147483716" r:id="rId1"/>
    <p:sldLayoutId id="2147483656" r:id="rId2"/>
    <p:sldLayoutId id="2147483719" r:id="rId3"/>
    <p:sldLayoutId id="2147483672" r:id="rId4"/>
    <p:sldLayoutId id="2147483650" r:id="rId5"/>
    <p:sldLayoutId id="2147483677" r:id="rId6"/>
    <p:sldLayoutId id="2147483705" r:id="rId7"/>
    <p:sldLayoutId id="2147483697" r:id="rId8"/>
    <p:sldLayoutId id="2147483681" r:id="rId9"/>
    <p:sldLayoutId id="2147483709" r:id="rId10"/>
    <p:sldLayoutId id="2147483708" r:id="rId11"/>
    <p:sldLayoutId id="2147483652" r:id="rId12"/>
    <p:sldLayoutId id="2147483678" r:id="rId13"/>
    <p:sldLayoutId id="2147483679" r:id="rId14"/>
    <p:sldLayoutId id="2147483683" r:id="rId15"/>
    <p:sldLayoutId id="2147483680" r:id="rId16"/>
    <p:sldLayoutId id="2147483674" r:id="rId17"/>
    <p:sldLayoutId id="2147483699" r:id="rId18"/>
    <p:sldLayoutId id="2147483701" r:id="rId19"/>
    <p:sldLayoutId id="2147483700" r:id="rId20"/>
    <p:sldLayoutId id="2147483702" r:id="rId21"/>
    <p:sldLayoutId id="2147483703" r:id="rId22"/>
    <p:sldLayoutId id="2147483704" r:id="rId23"/>
    <p:sldLayoutId id="2147483718" r:id="rId24"/>
    <p:sldLayoutId id="2147483659" r:id="rId25"/>
    <p:sldLayoutId id="2147483670" r:id="rId26"/>
    <p:sldLayoutId id="2147483664" r:id="rId27"/>
    <p:sldLayoutId id="2147483662" r:id="rId28"/>
    <p:sldLayoutId id="2147483684" r:id="rId29"/>
    <p:sldLayoutId id="2147483685" r:id="rId30"/>
    <p:sldLayoutId id="2147483682" r:id="rId31"/>
    <p:sldLayoutId id="2147483687" r:id="rId32"/>
    <p:sldLayoutId id="2147483689" r:id="rId33"/>
    <p:sldLayoutId id="2147483691" r:id="rId34"/>
    <p:sldLayoutId id="2147483692" r:id="rId35"/>
    <p:sldLayoutId id="2147483693" r:id="rId36"/>
    <p:sldLayoutId id="2147483694" r:id="rId37"/>
    <p:sldLayoutId id="2147483688" r:id="rId38"/>
    <p:sldLayoutId id="2147483690" r:id="rId3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457200" rtl="0" eaLnBrk="1" latinLnBrk="0" hangingPunct="1">
        <a:lnSpc>
          <a:spcPts val="2000"/>
        </a:lnSpc>
        <a:spcBef>
          <a:spcPct val="0"/>
        </a:spcBef>
        <a:buNone/>
        <a:defRPr sz="2000" b="1" i="0" kern="1200" spc="-20">
          <a:solidFill>
            <a:schemeClr val="tx1"/>
          </a:solidFill>
          <a:latin typeface="Arial" panose="020B0604020202020204" pitchFamily="34" charset="0"/>
          <a:ea typeface="+mj-ea"/>
          <a:cs typeface="Arial" panose="020B0604020202020204" pitchFamily="34" charset="0"/>
        </a:defRPr>
      </a:lvl1pPr>
    </p:titleStyle>
    <p:bodyStyle>
      <a:lvl1pPr marL="0" indent="0" algn="l" defTabSz="457200" rtl="0" eaLnBrk="1" latinLnBrk="0" hangingPunct="1">
        <a:lnSpc>
          <a:spcPts val="1800"/>
        </a:lnSpc>
        <a:spcBef>
          <a:spcPts val="1000"/>
        </a:spcBef>
        <a:spcAft>
          <a:spcPts val="0"/>
        </a:spcAft>
        <a:buClr>
          <a:schemeClr val="accent1"/>
        </a:buClr>
        <a:buFont typeface="Arial"/>
        <a:buNone/>
        <a:defRPr sz="1500" b="1" i="0" kern="1200">
          <a:solidFill>
            <a:schemeClr val="tx1">
              <a:lumMod val="75000"/>
              <a:lumOff val="25000"/>
            </a:schemeClr>
          </a:solidFill>
          <a:latin typeface="Georgia" panose="02040502050405020303" pitchFamily="18" charset="0"/>
          <a:ea typeface="+mn-ea"/>
          <a:cs typeface="Georgia" panose="02040502050405020303" pitchFamily="18" charset="0"/>
        </a:defRPr>
      </a:lvl1pPr>
      <a:lvl2pPr marL="0" indent="0" algn="l" defTabSz="457200" rtl="0" eaLnBrk="1" latinLnBrk="0" hangingPunct="1">
        <a:lnSpc>
          <a:spcPts val="1800"/>
        </a:lnSpc>
        <a:spcBef>
          <a:spcPts val="1000"/>
        </a:spcBef>
        <a:spcAft>
          <a:spcPts val="0"/>
        </a:spcAft>
        <a:buClr>
          <a:schemeClr val="accent1"/>
        </a:buClr>
        <a:buFontTx/>
        <a:buNone/>
        <a:defRPr sz="1500" b="0" i="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0" indent="0" algn="l" defTabSz="457200" rtl="0" eaLnBrk="1" latinLnBrk="0" hangingPunct="1">
        <a:lnSpc>
          <a:spcPts val="1500"/>
        </a:lnSpc>
        <a:spcBef>
          <a:spcPts val="1000"/>
        </a:spcBef>
        <a:spcAft>
          <a:spcPts val="0"/>
        </a:spcAft>
        <a:buClr>
          <a:schemeClr val="accent1"/>
        </a:buClr>
        <a:buSzPct val="100000"/>
        <a:buFontTx/>
        <a:buNone/>
        <a:defRPr sz="1200" b="0" i="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82880" indent="-182880" algn="l" defTabSz="457200" rtl="0" eaLnBrk="1" latinLnBrk="0" hangingPunct="1">
        <a:lnSpc>
          <a:spcPts val="1500"/>
        </a:lnSpc>
        <a:spcBef>
          <a:spcPts val="1000"/>
        </a:spcBef>
        <a:spcAft>
          <a:spcPts val="0"/>
        </a:spcAft>
        <a:buClr>
          <a:schemeClr val="accent1"/>
        </a:buClr>
        <a:buFont typeface="Arial"/>
        <a:buChar char="•"/>
        <a:defRPr sz="1500" b="0" i="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182880" indent="-182880" algn="l" defTabSz="457200" rtl="0" eaLnBrk="1" latinLnBrk="0" hangingPunct="1">
        <a:lnSpc>
          <a:spcPts val="1500"/>
        </a:lnSpc>
        <a:spcBef>
          <a:spcPts val="1000"/>
        </a:spcBef>
        <a:spcAft>
          <a:spcPts val="0"/>
        </a:spcAft>
        <a:buClr>
          <a:schemeClr val="accent1"/>
        </a:buClr>
        <a:buFont typeface="Arial"/>
        <a:buChar char="•"/>
        <a:defRPr sz="1200" b="0" i="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365760" indent="-182880" algn="l" defTabSz="457200" rtl="0" eaLnBrk="1" latinLnBrk="0" hangingPunct="1">
        <a:lnSpc>
          <a:spcPts val="1500"/>
        </a:lnSpc>
        <a:spcBef>
          <a:spcPts val="1000"/>
        </a:spcBef>
        <a:buFont typeface="Arial"/>
        <a:buChar char="•"/>
        <a:defRPr sz="1200" kern="1200">
          <a:solidFill>
            <a:schemeClr val="tx1">
              <a:lumMod val="75000"/>
              <a:lumOff val="25000"/>
            </a:schemeClr>
          </a:solidFill>
          <a:latin typeface="Arial" panose="020B0604020202020204" pitchFamily="34" charset="0"/>
          <a:ea typeface="+mn-ea"/>
          <a:cs typeface="Arial" panose="020B0604020202020204" pitchFamily="34" charset="0"/>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4.emf"/></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hyperlink" Target="https://brand.audubon.org/d/OrmY5t0gQM6X/visual-identity#/photography/credits-and-copyright" TargetMode="External"/><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hyperlink" Target="http://audubon.stagecoachdigital.com/" TargetMode="Externa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48.png"/></Relationships>
</file>

<file path=ppt/slides/_rels/slide3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tiff"/><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59.png"/></Relationships>
</file>

<file path=ppt/slides/_rels/slide4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61.png"/></Relationships>
</file>

<file path=ppt/slides/_rels/slide4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hyperlink" Target="https://audsoc.sharepoint.com/EveryAction/SitePages/Image%20Guidelines.aspx"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hyperlink" Target="http://webkb.audubon.org/display/SWKB/Online+Forms+Code+Requirements" TargetMode="External"/><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57CD6B23-C7C1-194C-BBAC-2FD084A12378}"/>
              </a:ext>
            </a:extLst>
          </p:cNvPr>
          <p:cNvPicPr>
            <a:picLocks noGrp="1" noChangeAspect="1"/>
          </p:cNvPicPr>
          <p:nvPr>
            <p:ph type="pic" sz="quarter" idx="10"/>
          </p:nvPr>
        </p:nvPicPr>
        <p:blipFill>
          <a:blip r:embed="rId3"/>
          <a:srcRect t="7682" b="7682"/>
          <a:stretch>
            <a:fillRect/>
          </a:stretch>
        </p:blipFill>
        <p:spPr/>
      </p:pic>
      <p:sp>
        <p:nvSpPr>
          <p:cNvPr id="3" name="Title 2">
            <a:extLst>
              <a:ext uri="{FF2B5EF4-FFF2-40B4-BE49-F238E27FC236}">
                <a16:creationId xmlns:a16="http://schemas.microsoft.com/office/drawing/2014/main" id="{32985DDD-3C37-5948-B159-6FF8D6AC42CC}"/>
              </a:ext>
            </a:extLst>
          </p:cNvPr>
          <p:cNvSpPr>
            <a:spLocks noGrp="1"/>
          </p:cNvSpPr>
          <p:nvPr>
            <p:ph type="title"/>
          </p:nvPr>
        </p:nvSpPr>
        <p:spPr/>
        <p:txBody>
          <a:bodyPr/>
          <a:lstStyle/>
          <a:p>
            <a:r>
              <a:rPr lang="en-US" dirty="0"/>
              <a:t>Creating a Donation Form In </a:t>
            </a:r>
            <a:r>
              <a:rPr lang="en-US" dirty="0" err="1"/>
              <a:t>EveryAction</a:t>
            </a:r>
            <a:endParaRPr lang="en-US" dirty="0"/>
          </a:p>
        </p:txBody>
      </p:sp>
      <p:sp>
        <p:nvSpPr>
          <p:cNvPr id="4" name="Text Placeholder 3">
            <a:extLst>
              <a:ext uri="{FF2B5EF4-FFF2-40B4-BE49-F238E27FC236}">
                <a16:creationId xmlns:a16="http://schemas.microsoft.com/office/drawing/2014/main" id="{2D7048A1-D1F5-F442-9264-EAAC18035CA7}"/>
              </a:ext>
            </a:extLst>
          </p:cNvPr>
          <p:cNvSpPr>
            <a:spLocks noGrp="1"/>
          </p:cNvSpPr>
          <p:nvPr>
            <p:ph type="body" sz="quarter" idx="11"/>
          </p:nvPr>
        </p:nvSpPr>
        <p:spPr/>
        <p:txBody>
          <a:bodyPr/>
          <a:lstStyle/>
          <a:p>
            <a:endParaRPr lang="en-US" dirty="0"/>
          </a:p>
        </p:txBody>
      </p:sp>
      <p:pic>
        <p:nvPicPr>
          <p:cNvPr id="7" name="Picture 6" descr="Audubon_Logo_WHT.eps">
            <a:extLst>
              <a:ext uri="{FF2B5EF4-FFF2-40B4-BE49-F238E27FC236}">
                <a16:creationId xmlns:a16="http://schemas.microsoft.com/office/drawing/2014/main" id="{D88BBA8D-F8B9-9C4F-B10B-6D861BF920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7472" y="365760"/>
            <a:ext cx="1937912" cy="586259"/>
          </a:xfrm>
          <a:prstGeom prst="rect">
            <a:avLst/>
          </a:prstGeom>
        </p:spPr>
      </p:pic>
    </p:spTree>
    <p:extLst>
      <p:ext uri="{BB962C8B-B14F-4D97-AF65-F5344CB8AC3E}">
        <p14:creationId xmlns:p14="http://schemas.microsoft.com/office/powerpoint/2010/main" val="499387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66476-3308-9345-BE90-C7F74FE0AAF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962926E2-54B0-2D42-8B66-83FAE55BF799}"/>
              </a:ext>
            </a:extLst>
          </p:cNvPr>
          <p:cNvSpPr>
            <a:spLocks noGrp="1"/>
          </p:cNvSpPr>
          <p:nvPr>
            <p:ph type="body" sz="quarter" idx="10"/>
          </p:nvPr>
        </p:nvSpPr>
        <p:spPr/>
        <p:txBody>
          <a:bodyPr/>
          <a:lstStyle/>
          <a:p>
            <a:endParaRPr lang="en-US" dirty="0"/>
          </a:p>
        </p:txBody>
      </p:sp>
      <p:pic>
        <p:nvPicPr>
          <p:cNvPr id="5" name="Picture 4">
            <a:extLst>
              <a:ext uri="{FF2B5EF4-FFF2-40B4-BE49-F238E27FC236}">
                <a16:creationId xmlns:a16="http://schemas.microsoft.com/office/drawing/2014/main" id="{DADAD152-68C1-4F47-B89F-9C77DA031C61}"/>
              </a:ext>
            </a:extLst>
          </p:cNvPr>
          <p:cNvPicPr>
            <a:picLocks noChangeAspect="1"/>
          </p:cNvPicPr>
          <p:nvPr/>
        </p:nvPicPr>
        <p:blipFill>
          <a:blip r:embed="rId2"/>
          <a:stretch>
            <a:fillRect/>
          </a:stretch>
        </p:blipFill>
        <p:spPr>
          <a:xfrm>
            <a:off x="0" y="553584"/>
            <a:ext cx="9144000" cy="4589916"/>
          </a:xfrm>
          <a:prstGeom prst="rect">
            <a:avLst/>
          </a:prstGeom>
        </p:spPr>
      </p:pic>
      <p:pic>
        <p:nvPicPr>
          <p:cNvPr id="7" name="Picture 6">
            <a:extLst>
              <a:ext uri="{FF2B5EF4-FFF2-40B4-BE49-F238E27FC236}">
                <a16:creationId xmlns:a16="http://schemas.microsoft.com/office/drawing/2014/main" id="{19C06FE6-9689-9248-A6C3-2840367E15A9}"/>
              </a:ext>
            </a:extLst>
          </p:cNvPr>
          <p:cNvPicPr>
            <a:picLocks noChangeAspect="1"/>
          </p:cNvPicPr>
          <p:nvPr/>
        </p:nvPicPr>
        <p:blipFill>
          <a:blip r:embed="rId3"/>
          <a:stretch>
            <a:fillRect/>
          </a:stretch>
        </p:blipFill>
        <p:spPr>
          <a:xfrm>
            <a:off x="3696928" y="4399127"/>
            <a:ext cx="3001091" cy="686749"/>
          </a:xfrm>
          <a:prstGeom prst="rect">
            <a:avLst/>
          </a:prstGeom>
        </p:spPr>
      </p:pic>
      <p:cxnSp>
        <p:nvCxnSpPr>
          <p:cNvPr id="14" name="Straight Arrow Connector 13">
            <a:extLst>
              <a:ext uri="{FF2B5EF4-FFF2-40B4-BE49-F238E27FC236}">
                <a16:creationId xmlns:a16="http://schemas.microsoft.com/office/drawing/2014/main" id="{DA9DAC77-56FB-4A49-A4BF-1035EAD39A59}"/>
              </a:ext>
            </a:extLst>
          </p:cNvPr>
          <p:cNvCxnSpPr/>
          <p:nvPr/>
        </p:nvCxnSpPr>
        <p:spPr>
          <a:xfrm flipH="1">
            <a:off x="2723535" y="1463040"/>
            <a:ext cx="3205317" cy="0"/>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AE3E0C37-BC1B-EA44-9C8C-5B9BE4984AE7}"/>
              </a:ext>
            </a:extLst>
          </p:cNvPr>
          <p:cNvSpPr txBox="1"/>
          <p:nvPr/>
        </p:nvSpPr>
        <p:spPr>
          <a:xfrm>
            <a:off x="5682076" y="1257300"/>
            <a:ext cx="2847904"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r>
              <a:rPr lang="en-US" sz="1400" dirty="0"/>
              <a:t>Scroll down to bottom of page. Skip the displayed fields and click the “Continue” button.</a:t>
            </a:r>
          </a:p>
        </p:txBody>
      </p:sp>
      <p:cxnSp>
        <p:nvCxnSpPr>
          <p:cNvPr id="22" name="Straight Arrow Connector 21">
            <a:extLst>
              <a:ext uri="{FF2B5EF4-FFF2-40B4-BE49-F238E27FC236}">
                <a16:creationId xmlns:a16="http://schemas.microsoft.com/office/drawing/2014/main" id="{E083298D-1B20-4645-980A-AF794038F449}"/>
              </a:ext>
            </a:extLst>
          </p:cNvPr>
          <p:cNvCxnSpPr>
            <a:cxnSpLocks/>
          </p:cNvCxnSpPr>
          <p:nvPr/>
        </p:nvCxnSpPr>
        <p:spPr>
          <a:xfrm>
            <a:off x="6312310" y="1995964"/>
            <a:ext cx="0" cy="2403163"/>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8137BC8F-36D2-E149-BCF0-84AC64F857CC}"/>
              </a:ext>
            </a:extLst>
          </p:cNvPr>
          <p:cNvCxnSpPr/>
          <p:nvPr/>
        </p:nvCxnSpPr>
        <p:spPr>
          <a:xfrm>
            <a:off x="5466735" y="1463040"/>
            <a:ext cx="0" cy="2361708"/>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228F2263-D567-3647-B1D0-437C7E011D44}"/>
              </a:ext>
            </a:extLst>
          </p:cNvPr>
          <p:cNvCxnSpPr/>
          <p:nvPr/>
        </p:nvCxnSpPr>
        <p:spPr>
          <a:xfrm flipH="1">
            <a:off x="3519948" y="3834581"/>
            <a:ext cx="1966452" cy="0"/>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a:extLst>
              <a:ext uri="{FF2B5EF4-FFF2-40B4-BE49-F238E27FC236}">
                <a16:creationId xmlns:a16="http://schemas.microsoft.com/office/drawing/2014/main" id="{4A22E475-34F9-7E4C-A306-16CF40FB77D5}"/>
              </a:ext>
            </a:extLst>
          </p:cNvPr>
          <p:cNvCxnSpPr/>
          <p:nvPr/>
        </p:nvCxnSpPr>
        <p:spPr>
          <a:xfrm flipH="1">
            <a:off x="2920181" y="2359742"/>
            <a:ext cx="2546554" cy="0"/>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04602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F2553-D9C1-7D48-93A2-87CBE24CFEA3}"/>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82BBC8B4-32EA-5A4B-8641-DABE631323CD}"/>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6DE12B37-E17B-EF4D-A689-3D5F4477BB39}"/>
              </a:ext>
            </a:extLst>
          </p:cNvPr>
          <p:cNvPicPr>
            <a:picLocks noChangeAspect="1"/>
          </p:cNvPicPr>
          <p:nvPr/>
        </p:nvPicPr>
        <p:blipFill>
          <a:blip r:embed="rId2"/>
          <a:stretch>
            <a:fillRect/>
          </a:stretch>
        </p:blipFill>
        <p:spPr>
          <a:xfrm>
            <a:off x="0" y="539838"/>
            <a:ext cx="9144000" cy="4603662"/>
          </a:xfrm>
          <a:prstGeom prst="rect">
            <a:avLst/>
          </a:prstGeom>
        </p:spPr>
      </p:pic>
      <p:cxnSp>
        <p:nvCxnSpPr>
          <p:cNvPr id="8" name="Straight Arrow Connector 7">
            <a:extLst>
              <a:ext uri="{FF2B5EF4-FFF2-40B4-BE49-F238E27FC236}">
                <a16:creationId xmlns:a16="http://schemas.microsoft.com/office/drawing/2014/main" id="{53195E9F-62AD-1B44-AA7A-F201638E5125}"/>
              </a:ext>
            </a:extLst>
          </p:cNvPr>
          <p:cNvCxnSpPr>
            <a:cxnSpLocks/>
          </p:cNvCxnSpPr>
          <p:nvPr/>
        </p:nvCxnSpPr>
        <p:spPr>
          <a:xfrm flipH="1">
            <a:off x="4218039" y="1484671"/>
            <a:ext cx="2231922" cy="1720645"/>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7F6C6243-2720-D84B-9242-9CBCC52284E6}"/>
              </a:ext>
            </a:extLst>
          </p:cNvPr>
          <p:cNvSpPr txBox="1"/>
          <p:nvPr/>
        </p:nvSpPr>
        <p:spPr>
          <a:xfrm>
            <a:off x="6343037" y="1143000"/>
            <a:ext cx="2584654" cy="1384995"/>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r>
              <a:rPr lang="en-US" sz="1400" b="1" dirty="0">
                <a:solidFill>
                  <a:schemeClr val="accent6">
                    <a:lumMod val="60000"/>
                    <a:lumOff val="40000"/>
                  </a:schemeClr>
                </a:solidFill>
              </a:rPr>
              <a:t>Step 2 – Build Page:</a:t>
            </a:r>
          </a:p>
          <a:p>
            <a:endParaRPr lang="en-US" sz="1400" dirty="0"/>
          </a:p>
          <a:p>
            <a:r>
              <a:rPr lang="en-US" sz="1400" dirty="0"/>
              <a:t>In the “Build Your Online Page” enter the text content you would like to appear on your form.</a:t>
            </a:r>
          </a:p>
        </p:txBody>
      </p:sp>
    </p:spTree>
    <p:extLst>
      <p:ext uri="{BB962C8B-B14F-4D97-AF65-F5344CB8AC3E}">
        <p14:creationId xmlns:p14="http://schemas.microsoft.com/office/powerpoint/2010/main" val="2923033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B0B395-B6DC-7441-95DA-0F6344C9FF15}"/>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365EE88B-7852-5742-AD9F-7FEBAEF24527}"/>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C880743D-0E4D-7149-9139-8BDD395837F1}"/>
              </a:ext>
            </a:extLst>
          </p:cNvPr>
          <p:cNvPicPr>
            <a:picLocks noChangeAspect="1"/>
          </p:cNvPicPr>
          <p:nvPr/>
        </p:nvPicPr>
        <p:blipFill>
          <a:blip r:embed="rId2"/>
          <a:stretch>
            <a:fillRect/>
          </a:stretch>
        </p:blipFill>
        <p:spPr>
          <a:xfrm>
            <a:off x="0" y="568332"/>
            <a:ext cx="9144000" cy="4575168"/>
          </a:xfrm>
          <a:prstGeom prst="rect">
            <a:avLst/>
          </a:prstGeom>
        </p:spPr>
      </p:pic>
      <p:cxnSp>
        <p:nvCxnSpPr>
          <p:cNvPr id="8" name="Straight Arrow Connector 7">
            <a:extLst>
              <a:ext uri="{FF2B5EF4-FFF2-40B4-BE49-F238E27FC236}">
                <a16:creationId xmlns:a16="http://schemas.microsoft.com/office/drawing/2014/main" id="{13BEBE9E-36E6-A84E-B0CB-53DCDCD7198C}"/>
              </a:ext>
            </a:extLst>
          </p:cNvPr>
          <p:cNvCxnSpPr>
            <a:cxnSpLocks/>
          </p:cNvCxnSpPr>
          <p:nvPr/>
        </p:nvCxnSpPr>
        <p:spPr>
          <a:xfrm flipH="1">
            <a:off x="1651819" y="1783080"/>
            <a:ext cx="4119716" cy="2661101"/>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659C9441-2D8F-F540-A980-940725937011}"/>
              </a:ext>
            </a:extLst>
          </p:cNvPr>
          <p:cNvSpPr txBox="1"/>
          <p:nvPr/>
        </p:nvSpPr>
        <p:spPr>
          <a:xfrm>
            <a:off x="5179760" y="1369936"/>
            <a:ext cx="3621340" cy="2893100"/>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r>
              <a:rPr lang="en-US" sz="1400" dirty="0"/>
              <a:t>Be sure to include – </a:t>
            </a:r>
          </a:p>
          <a:p>
            <a:endParaRPr lang="en-US" sz="1400" dirty="0"/>
          </a:p>
          <a:p>
            <a:r>
              <a:rPr lang="en-US" sz="1400" dirty="0"/>
              <a:t>Photo: Name of photographer</a:t>
            </a:r>
          </a:p>
          <a:p>
            <a:r>
              <a:rPr lang="en-US" sz="1400" dirty="0"/>
              <a:t>Caption: Name of subject in photograph </a:t>
            </a:r>
          </a:p>
          <a:p>
            <a:endParaRPr lang="en-US" sz="1400" dirty="0"/>
          </a:p>
          <a:p>
            <a:r>
              <a:rPr lang="en-US" sz="1400" dirty="0"/>
              <a:t>This will assure that the correct photo credits appear on your form. No matter where in the box you add either of those two lines, they will be placed in the appropriate places on the published page.</a:t>
            </a:r>
          </a:p>
          <a:p>
            <a:endParaRPr lang="en-US" sz="1400" dirty="0"/>
          </a:p>
          <a:p>
            <a:r>
              <a:rPr lang="en-US" sz="1400" dirty="0"/>
              <a:t>NOTE: Be sure to use </a:t>
            </a:r>
            <a:r>
              <a:rPr lang="en-US" sz="1400" dirty="0">
                <a:solidFill>
                  <a:srgbClr val="0070C0"/>
                </a:solidFill>
                <a:hlinkClick r:id="rId3">
                  <a:extLst>
                    <a:ext uri="{A12FA001-AC4F-418D-AE19-62706E023703}">
                      <ahyp:hlinkClr xmlns:ahyp="http://schemas.microsoft.com/office/drawing/2018/hyperlinkcolor" val="tx"/>
                    </a:ext>
                  </a:extLst>
                </a:hlinkClick>
              </a:rPr>
              <a:t>proper naming conventions</a:t>
            </a:r>
            <a:r>
              <a:rPr lang="en-US" sz="1400" dirty="0"/>
              <a:t> in your copy</a:t>
            </a:r>
          </a:p>
        </p:txBody>
      </p:sp>
    </p:spTree>
    <p:extLst>
      <p:ext uri="{BB962C8B-B14F-4D97-AF65-F5344CB8AC3E}">
        <p14:creationId xmlns:p14="http://schemas.microsoft.com/office/powerpoint/2010/main" val="2929679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B63E3-E841-BF4C-886C-77D7AFC0C226}"/>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04C6B29E-1FEC-F74F-9989-402ED1169926}"/>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B9207D06-EB0E-4340-A3D3-CB73AF04150E}"/>
              </a:ext>
            </a:extLst>
          </p:cNvPr>
          <p:cNvPicPr>
            <a:picLocks noChangeAspect="1"/>
          </p:cNvPicPr>
          <p:nvPr/>
        </p:nvPicPr>
        <p:blipFill>
          <a:blip r:embed="rId3"/>
          <a:stretch>
            <a:fillRect/>
          </a:stretch>
        </p:blipFill>
        <p:spPr>
          <a:xfrm>
            <a:off x="0" y="555130"/>
            <a:ext cx="9144000" cy="4673319"/>
          </a:xfrm>
          <a:prstGeom prst="rect">
            <a:avLst/>
          </a:prstGeom>
        </p:spPr>
      </p:pic>
      <p:cxnSp>
        <p:nvCxnSpPr>
          <p:cNvPr id="8" name="Straight Arrow Connector 7">
            <a:extLst>
              <a:ext uri="{FF2B5EF4-FFF2-40B4-BE49-F238E27FC236}">
                <a16:creationId xmlns:a16="http://schemas.microsoft.com/office/drawing/2014/main" id="{A4F332C7-2132-F448-99F8-DFD803381A47}"/>
              </a:ext>
            </a:extLst>
          </p:cNvPr>
          <p:cNvCxnSpPr>
            <a:cxnSpLocks/>
          </p:cNvCxnSpPr>
          <p:nvPr/>
        </p:nvCxnSpPr>
        <p:spPr>
          <a:xfrm flipH="1">
            <a:off x="1061885" y="1172351"/>
            <a:ext cx="4395018" cy="84326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6AD63378-A206-7847-BEE1-9D52AE1DC342}"/>
              </a:ext>
            </a:extLst>
          </p:cNvPr>
          <p:cNvSpPr txBox="1"/>
          <p:nvPr/>
        </p:nvSpPr>
        <p:spPr>
          <a:xfrm>
            <a:off x="5275930" y="993301"/>
            <a:ext cx="2853197" cy="1169551"/>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r>
              <a:rPr lang="en-US" sz="1400" dirty="0"/>
              <a:t>Click off “Single Page” button in Layout Options.</a:t>
            </a:r>
          </a:p>
          <a:p>
            <a:endParaRPr lang="en-US" sz="1400" dirty="0"/>
          </a:p>
          <a:p>
            <a:r>
              <a:rPr lang="en-US" sz="1400" dirty="0"/>
              <a:t>Leave rest of fields as they are, and scroll further down page.</a:t>
            </a:r>
          </a:p>
        </p:txBody>
      </p:sp>
    </p:spTree>
    <p:extLst>
      <p:ext uri="{BB962C8B-B14F-4D97-AF65-F5344CB8AC3E}">
        <p14:creationId xmlns:p14="http://schemas.microsoft.com/office/powerpoint/2010/main" val="1695756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A5C4D-9F22-7A42-9B5D-4B3EDFDEB88C}"/>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B4ED4FA4-36CE-CE44-BF8C-0C7B7C975C9A}"/>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7B847247-B01C-F049-9BE3-24F916E08250}"/>
              </a:ext>
            </a:extLst>
          </p:cNvPr>
          <p:cNvPicPr>
            <a:picLocks noChangeAspect="1"/>
          </p:cNvPicPr>
          <p:nvPr/>
        </p:nvPicPr>
        <p:blipFill>
          <a:blip r:embed="rId3"/>
          <a:stretch>
            <a:fillRect/>
          </a:stretch>
        </p:blipFill>
        <p:spPr>
          <a:xfrm>
            <a:off x="0" y="551276"/>
            <a:ext cx="9144000" cy="4679651"/>
          </a:xfrm>
          <a:prstGeom prst="rect">
            <a:avLst/>
          </a:prstGeom>
        </p:spPr>
      </p:pic>
      <p:cxnSp>
        <p:nvCxnSpPr>
          <p:cNvPr id="10" name="Straight Arrow Connector 9">
            <a:extLst>
              <a:ext uri="{FF2B5EF4-FFF2-40B4-BE49-F238E27FC236}">
                <a16:creationId xmlns:a16="http://schemas.microsoft.com/office/drawing/2014/main" id="{36FB3DF2-E5A4-5B47-9451-C6EB992B15FC}"/>
              </a:ext>
            </a:extLst>
          </p:cNvPr>
          <p:cNvCxnSpPr>
            <a:cxnSpLocks/>
          </p:cNvCxnSpPr>
          <p:nvPr/>
        </p:nvCxnSpPr>
        <p:spPr>
          <a:xfrm flipH="1" flipV="1">
            <a:off x="2676067" y="1769511"/>
            <a:ext cx="2908656" cy="678721"/>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cxnSp>
        <p:nvCxnSpPr>
          <p:cNvPr id="8" name="Straight Arrow Connector 7">
            <a:extLst>
              <a:ext uri="{FF2B5EF4-FFF2-40B4-BE49-F238E27FC236}">
                <a16:creationId xmlns:a16="http://schemas.microsoft.com/office/drawing/2014/main" id="{A48E1AB4-40C2-174D-A36D-D21B6FCDB7FD}"/>
              </a:ext>
            </a:extLst>
          </p:cNvPr>
          <p:cNvCxnSpPr>
            <a:cxnSpLocks/>
          </p:cNvCxnSpPr>
          <p:nvPr/>
        </p:nvCxnSpPr>
        <p:spPr>
          <a:xfrm flipH="1" flipV="1">
            <a:off x="4572001" y="2834232"/>
            <a:ext cx="1012722" cy="240511"/>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46D58CE4-8D64-DC47-81C1-CF422A24D2AB}"/>
              </a:ext>
            </a:extLst>
          </p:cNvPr>
          <p:cNvSpPr txBox="1"/>
          <p:nvPr/>
        </p:nvSpPr>
        <p:spPr>
          <a:xfrm>
            <a:off x="5502072" y="2292459"/>
            <a:ext cx="2853197" cy="1815882"/>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r>
              <a:rPr lang="en-US" sz="1400" dirty="0"/>
              <a:t>Contribution “Amount” field will be filled out but can be edited. </a:t>
            </a:r>
          </a:p>
          <a:p>
            <a:endParaRPr lang="en-US" sz="1400" dirty="0"/>
          </a:p>
          <a:p>
            <a:r>
              <a:rPr lang="en-US" sz="1400" dirty="0"/>
              <a:t>“Text Label” can be added to any/all amounts. Keep in mind that space will be limited on form so if you choose to add text make sure it’s short and condensed.</a:t>
            </a:r>
          </a:p>
        </p:txBody>
      </p:sp>
    </p:spTree>
    <p:extLst>
      <p:ext uri="{BB962C8B-B14F-4D97-AF65-F5344CB8AC3E}">
        <p14:creationId xmlns:p14="http://schemas.microsoft.com/office/powerpoint/2010/main" val="522974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40641-14B7-C94C-89D2-78B5B907A33B}"/>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7B754158-6BA3-D144-88C5-2EC55E137FBE}"/>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F5629A45-88CB-CE4A-A2A6-3166EEAB3F29}"/>
              </a:ext>
            </a:extLst>
          </p:cNvPr>
          <p:cNvPicPr>
            <a:picLocks noChangeAspect="1"/>
          </p:cNvPicPr>
          <p:nvPr/>
        </p:nvPicPr>
        <p:blipFill>
          <a:blip r:embed="rId2"/>
          <a:stretch>
            <a:fillRect/>
          </a:stretch>
        </p:blipFill>
        <p:spPr>
          <a:xfrm>
            <a:off x="0" y="550922"/>
            <a:ext cx="9144000" cy="4698648"/>
          </a:xfrm>
          <a:prstGeom prst="rect">
            <a:avLst/>
          </a:prstGeom>
        </p:spPr>
      </p:pic>
      <p:sp>
        <p:nvSpPr>
          <p:cNvPr id="6" name="TextBox 5">
            <a:extLst>
              <a:ext uri="{FF2B5EF4-FFF2-40B4-BE49-F238E27FC236}">
                <a16:creationId xmlns:a16="http://schemas.microsoft.com/office/drawing/2014/main" id="{6EF0CE67-D323-D449-AC44-FFAFF1136496}"/>
              </a:ext>
            </a:extLst>
          </p:cNvPr>
          <p:cNvSpPr txBox="1"/>
          <p:nvPr/>
        </p:nvSpPr>
        <p:spPr>
          <a:xfrm>
            <a:off x="5069453" y="2498936"/>
            <a:ext cx="2853197" cy="954107"/>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r>
              <a:rPr lang="en-US" sz="1400" dirty="0"/>
              <a:t>Contact Field Labels: For the most part these fields should be left as is with the exception of a couple of fields…</a:t>
            </a:r>
          </a:p>
        </p:txBody>
      </p:sp>
    </p:spTree>
    <p:extLst>
      <p:ext uri="{BB962C8B-B14F-4D97-AF65-F5344CB8AC3E}">
        <p14:creationId xmlns:p14="http://schemas.microsoft.com/office/powerpoint/2010/main" val="1934516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0AA87C-E31E-4E41-88E9-D706F040F30C}"/>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84EC723A-1CFB-6F4A-A529-443985D874D0}"/>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5C9E7B65-9C68-814F-9408-9A722B37A488}"/>
              </a:ext>
            </a:extLst>
          </p:cNvPr>
          <p:cNvPicPr>
            <a:picLocks noChangeAspect="1"/>
          </p:cNvPicPr>
          <p:nvPr/>
        </p:nvPicPr>
        <p:blipFill>
          <a:blip r:embed="rId3"/>
          <a:stretch>
            <a:fillRect/>
          </a:stretch>
        </p:blipFill>
        <p:spPr>
          <a:xfrm>
            <a:off x="0" y="553511"/>
            <a:ext cx="9144000" cy="4676557"/>
          </a:xfrm>
          <a:prstGeom prst="rect">
            <a:avLst/>
          </a:prstGeom>
        </p:spPr>
      </p:pic>
      <p:cxnSp>
        <p:nvCxnSpPr>
          <p:cNvPr id="7" name="Straight Arrow Connector 6">
            <a:extLst>
              <a:ext uri="{FF2B5EF4-FFF2-40B4-BE49-F238E27FC236}">
                <a16:creationId xmlns:a16="http://schemas.microsoft.com/office/drawing/2014/main" id="{093F27B9-504B-4944-AC56-04281E122194}"/>
              </a:ext>
            </a:extLst>
          </p:cNvPr>
          <p:cNvCxnSpPr/>
          <p:nvPr/>
        </p:nvCxnSpPr>
        <p:spPr>
          <a:xfrm flipH="1">
            <a:off x="932688" y="2231136"/>
            <a:ext cx="2532888" cy="2121408"/>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44EE0743-7097-824B-9A45-52DFD4758375}"/>
              </a:ext>
            </a:extLst>
          </p:cNvPr>
          <p:cNvSpPr txBox="1"/>
          <p:nvPr/>
        </p:nvSpPr>
        <p:spPr>
          <a:xfrm>
            <a:off x="3399248" y="2038106"/>
            <a:ext cx="3019840" cy="954107"/>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r>
              <a:rPr lang="en-US" sz="1400" dirty="0"/>
              <a:t>You can choose not to request a telephone number, which is actually preferred. You can do this by turning off the phone number field.</a:t>
            </a:r>
          </a:p>
        </p:txBody>
      </p:sp>
    </p:spTree>
    <p:extLst>
      <p:ext uri="{BB962C8B-B14F-4D97-AF65-F5344CB8AC3E}">
        <p14:creationId xmlns:p14="http://schemas.microsoft.com/office/powerpoint/2010/main" val="2307066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9592D-E9A6-9146-B8FF-4D89738759C1}"/>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DAD0F0E8-E285-774A-9C82-70EA262CF3E8}"/>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039E6CDE-C770-654A-B5C0-A77E367482EB}"/>
              </a:ext>
            </a:extLst>
          </p:cNvPr>
          <p:cNvPicPr>
            <a:picLocks noChangeAspect="1"/>
          </p:cNvPicPr>
          <p:nvPr/>
        </p:nvPicPr>
        <p:blipFill>
          <a:blip r:embed="rId3"/>
          <a:stretch>
            <a:fillRect/>
          </a:stretch>
        </p:blipFill>
        <p:spPr>
          <a:xfrm>
            <a:off x="0" y="562210"/>
            <a:ext cx="9144000" cy="4695739"/>
          </a:xfrm>
          <a:prstGeom prst="rect">
            <a:avLst/>
          </a:prstGeom>
        </p:spPr>
      </p:pic>
      <p:cxnSp>
        <p:nvCxnSpPr>
          <p:cNvPr id="17" name="Straight Arrow Connector 16">
            <a:extLst>
              <a:ext uri="{FF2B5EF4-FFF2-40B4-BE49-F238E27FC236}">
                <a16:creationId xmlns:a16="http://schemas.microsoft.com/office/drawing/2014/main" id="{0E4DF607-A69D-7446-872E-93DE334ABC35}"/>
              </a:ext>
            </a:extLst>
          </p:cNvPr>
          <p:cNvCxnSpPr>
            <a:cxnSpLocks/>
          </p:cNvCxnSpPr>
          <p:nvPr/>
        </p:nvCxnSpPr>
        <p:spPr>
          <a:xfrm flipH="1" flipV="1">
            <a:off x="3411180" y="1681317"/>
            <a:ext cx="1334556" cy="1765971"/>
          </a:xfrm>
          <a:prstGeom prst="straightConnector1">
            <a:avLst/>
          </a:prstGeom>
          <a:ln>
            <a:prstDash val="sysDot"/>
            <a:tailEnd type="triangle"/>
          </a:ln>
          <a:effectLst/>
        </p:spPr>
        <p:style>
          <a:lnRef idx="2">
            <a:schemeClr val="accent1"/>
          </a:lnRef>
          <a:fillRef idx="0">
            <a:schemeClr val="accent1"/>
          </a:fillRef>
          <a:effectRef idx="1">
            <a:schemeClr val="accent1"/>
          </a:effectRef>
          <a:fontRef idx="minor">
            <a:schemeClr val="tx1"/>
          </a:fontRef>
        </p:style>
      </p:cxnSp>
      <p:pic>
        <p:nvPicPr>
          <p:cNvPr id="8" name="Picture 7">
            <a:extLst>
              <a:ext uri="{FF2B5EF4-FFF2-40B4-BE49-F238E27FC236}">
                <a16:creationId xmlns:a16="http://schemas.microsoft.com/office/drawing/2014/main" id="{870C3E26-5DF1-6145-BFED-61B088767478}"/>
              </a:ext>
            </a:extLst>
          </p:cNvPr>
          <p:cNvPicPr>
            <a:picLocks noChangeAspect="1"/>
          </p:cNvPicPr>
          <p:nvPr/>
        </p:nvPicPr>
        <p:blipFill>
          <a:blip r:embed="rId4"/>
          <a:stretch>
            <a:fillRect/>
          </a:stretch>
        </p:blipFill>
        <p:spPr>
          <a:xfrm>
            <a:off x="3411179" y="3364783"/>
            <a:ext cx="3982065" cy="622197"/>
          </a:xfrm>
          <a:prstGeom prst="rect">
            <a:avLst/>
          </a:prstGeom>
          <a:ln>
            <a:solidFill>
              <a:schemeClr val="accent1"/>
            </a:solidFill>
          </a:ln>
          <a:effectLst>
            <a:outerShdw blurRad="50800" dist="50800" dir="5400000" sx="97000" sy="97000" algn="ctr" rotWithShape="0">
              <a:srgbClr val="000000">
                <a:alpha val="43000"/>
              </a:srgbClr>
            </a:outerShdw>
          </a:effectLst>
        </p:spPr>
      </p:pic>
      <p:cxnSp>
        <p:nvCxnSpPr>
          <p:cNvPr id="12" name="Straight Arrow Connector 11">
            <a:extLst>
              <a:ext uri="{FF2B5EF4-FFF2-40B4-BE49-F238E27FC236}">
                <a16:creationId xmlns:a16="http://schemas.microsoft.com/office/drawing/2014/main" id="{5A18BC58-EC4A-EC43-9B02-FF268281FA7F}"/>
              </a:ext>
            </a:extLst>
          </p:cNvPr>
          <p:cNvCxnSpPr>
            <a:cxnSpLocks/>
          </p:cNvCxnSpPr>
          <p:nvPr/>
        </p:nvCxnSpPr>
        <p:spPr>
          <a:xfrm flipH="1" flipV="1">
            <a:off x="2821858" y="1681317"/>
            <a:ext cx="1750142" cy="449621"/>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cxnSp>
        <p:nvCxnSpPr>
          <p:cNvPr id="22" name="Straight Arrow Connector 21">
            <a:extLst>
              <a:ext uri="{FF2B5EF4-FFF2-40B4-BE49-F238E27FC236}">
                <a16:creationId xmlns:a16="http://schemas.microsoft.com/office/drawing/2014/main" id="{99457B04-D3B4-8B4D-A143-510AAE66892E}"/>
              </a:ext>
            </a:extLst>
          </p:cNvPr>
          <p:cNvCxnSpPr>
            <a:cxnSpLocks/>
          </p:cNvCxnSpPr>
          <p:nvPr/>
        </p:nvCxnSpPr>
        <p:spPr>
          <a:xfrm flipH="1">
            <a:off x="3846871" y="1993183"/>
            <a:ext cx="725129" cy="1313991"/>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909EBB7A-FF67-9E46-B2E8-289B7A1092A8}"/>
              </a:ext>
            </a:extLst>
          </p:cNvPr>
          <p:cNvSpPr txBox="1"/>
          <p:nvPr/>
        </p:nvSpPr>
        <p:spPr>
          <a:xfrm>
            <a:off x="4507783" y="1333458"/>
            <a:ext cx="4572000" cy="1600438"/>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r>
              <a:rPr lang="en-US" sz="1400" dirty="0"/>
              <a:t>Edit the “Sign Up” field above the Twitter field with the standard sign up text: </a:t>
            </a:r>
          </a:p>
          <a:p>
            <a:endParaRPr lang="en-US" sz="1400" dirty="0"/>
          </a:p>
          <a:p>
            <a:r>
              <a:rPr lang="en-US" sz="1400" dirty="0"/>
              <a:t>“Send me email updates about Audubon's conservation work and how I can help birds.”</a:t>
            </a:r>
          </a:p>
          <a:p>
            <a:endParaRPr lang="en-US" sz="1400" dirty="0"/>
          </a:p>
          <a:p>
            <a:r>
              <a:rPr lang="en-US" sz="1400" dirty="0"/>
              <a:t>Click on the eye icon to make field visible on form.</a:t>
            </a:r>
          </a:p>
        </p:txBody>
      </p:sp>
    </p:spTree>
    <p:extLst>
      <p:ext uri="{BB962C8B-B14F-4D97-AF65-F5344CB8AC3E}">
        <p14:creationId xmlns:p14="http://schemas.microsoft.com/office/powerpoint/2010/main" val="1286410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0D093-A080-5343-8582-10DB73EE2133}"/>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1D1065A2-A096-6F4F-8185-672E88126D68}"/>
              </a:ext>
            </a:extLst>
          </p:cNvPr>
          <p:cNvSpPr>
            <a:spLocks noGrp="1"/>
          </p:cNvSpPr>
          <p:nvPr>
            <p:ph type="body" sz="quarter" idx="10"/>
          </p:nvPr>
        </p:nvSpPr>
        <p:spPr/>
        <p:txBody>
          <a:bodyPr/>
          <a:lstStyle/>
          <a:p>
            <a:endParaRPr lang="en-US" dirty="0"/>
          </a:p>
        </p:txBody>
      </p:sp>
      <p:pic>
        <p:nvPicPr>
          <p:cNvPr id="12" name="Picture 11">
            <a:extLst>
              <a:ext uri="{FF2B5EF4-FFF2-40B4-BE49-F238E27FC236}">
                <a16:creationId xmlns:a16="http://schemas.microsoft.com/office/drawing/2014/main" id="{6E88E235-19CC-D24D-93D1-20D28579AF4C}"/>
              </a:ext>
            </a:extLst>
          </p:cNvPr>
          <p:cNvPicPr>
            <a:picLocks noChangeAspect="1"/>
          </p:cNvPicPr>
          <p:nvPr/>
        </p:nvPicPr>
        <p:blipFill>
          <a:blip r:embed="rId3"/>
          <a:stretch>
            <a:fillRect/>
          </a:stretch>
        </p:blipFill>
        <p:spPr>
          <a:xfrm>
            <a:off x="0" y="557784"/>
            <a:ext cx="9144000" cy="4585716"/>
          </a:xfrm>
          <a:prstGeom prst="rect">
            <a:avLst/>
          </a:prstGeom>
        </p:spPr>
      </p:pic>
      <p:cxnSp>
        <p:nvCxnSpPr>
          <p:cNvPr id="15" name="Straight Arrow Connector 14">
            <a:extLst>
              <a:ext uri="{FF2B5EF4-FFF2-40B4-BE49-F238E27FC236}">
                <a16:creationId xmlns:a16="http://schemas.microsoft.com/office/drawing/2014/main" id="{A0CA630A-0D54-5746-82CD-53598CF72BAB}"/>
              </a:ext>
            </a:extLst>
          </p:cNvPr>
          <p:cNvCxnSpPr/>
          <p:nvPr/>
        </p:nvCxnSpPr>
        <p:spPr>
          <a:xfrm flipH="1">
            <a:off x="2459736" y="3026664"/>
            <a:ext cx="2048256" cy="107899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52A1FF89-43A2-3C42-8C58-5484EB08861A}"/>
              </a:ext>
            </a:extLst>
          </p:cNvPr>
          <p:cNvSpPr txBox="1"/>
          <p:nvPr/>
        </p:nvSpPr>
        <p:spPr>
          <a:xfrm>
            <a:off x="4416343" y="2850642"/>
            <a:ext cx="3831545" cy="523220"/>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r>
              <a:rPr lang="en-US" sz="1400" dirty="0"/>
              <a:t>Change the default text in the "Submit Button" field from "Contribute" to "Donate".</a:t>
            </a:r>
          </a:p>
        </p:txBody>
      </p:sp>
    </p:spTree>
    <p:extLst>
      <p:ext uri="{BB962C8B-B14F-4D97-AF65-F5344CB8AC3E}">
        <p14:creationId xmlns:p14="http://schemas.microsoft.com/office/powerpoint/2010/main" val="4052952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F8FEA3-1575-5441-88EB-941E36AC049D}"/>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36EE3BBA-DB44-984C-96EE-3DB2E475CB2D}"/>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F614802D-200A-7D49-A219-748445A5DF6E}"/>
              </a:ext>
            </a:extLst>
          </p:cNvPr>
          <p:cNvPicPr>
            <a:picLocks noChangeAspect="1"/>
          </p:cNvPicPr>
          <p:nvPr/>
        </p:nvPicPr>
        <p:blipFill>
          <a:blip r:embed="rId2"/>
          <a:stretch>
            <a:fillRect/>
          </a:stretch>
        </p:blipFill>
        <p:spPr>
          <a:xfrm>
            <a:off x="0" y="551276"/>
            <a:ext cx="9144000" cy="4679651"/>
          </a:xfrm>
          <a:prstGeom prst="rect">
            <a:avLst/>
          </a:prstGeom>
        </p:spPr>
      </p:pic>
      <p:pic>
        <p:nvPicPr>
          <p:cNvPr id="7" name="Picture 6">
            <a:extLst>
              <a:ext uri="{FF2B5EF4-FFF2-40B4-BE49-F238E27FC236}">
                <a16:creationId xmlns:a16="http://schemas.microsoft.com/office/drawing/2014/main" id="{1D232C1B-6B20-354F-A8E8-4193FC01E366}"/>
              </a:ext>
            </a:extLst>
          </p:cNvPr>
          <p:cNvPicPr>
            <a:picLocks noChangeAspect="1"/>
          </p:cNvPicPr>
          <p:nvPr/>
        </p:nvPicPr>
        <p:blipFill>
          <a:blip r:embed="rId3"/>
          <a:stretch>
            <a:fillRect/>
          </a:stretch>
        </p:blipFill>
        <p:spPr>
          <a:xfrm>
            <a:off x="5487629" y="4522224"/>
            <a:ext cx="3313471" cy="701943"/>
          </a:xfrm>
          <a:prstGeom prst="rect">
            <a:avLst/>
          </a:prstGeom>
        </p:spPr>
      </p:pic>
      <p:cxnSp>
        <p:nvCxnSpPr>
          <p:cNvPr id="10" name="Straight Arrow Connector 9">
            <a:extLst>
              <a:ext uri="{FF2B5EF4-FFF2-40B4-BE49-F238E27FC236}">
                <a16:creationId xmlns:a16="http://schemas.microsoft.com/office/drawing/2014/main" id="{CA648B66-5EE4-B34C-920A-6A76268D1291}"/>
              </a:ext>
            </a:extLst>
          </p:cNvPr>
          <p:cNvCxnSpPr/>
          <p:nvPr/>
        </p:nvCxnSpPr>
        <p:spPr>
          <a:xfrm>
            <a:off x="7144364" y="2831690"/>
            <a:ext cx="819765" cy="1740310"/>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2C7ECDA4-7BD3-0447-833E-757E41644FEC}"/>
              </a:ext>
            </a:extLst>
          </p:cNvPr>
          <p:cNvSpPr txBox="1"/>
          <p:nvPr/>
        </p:nvSpPr>
        <p:spPr>
          <a:xfrm>
            <a:off x="5710241" y="2172334"/>
            <a:ext cx="2609541"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r>
              <a:rPr lang="en-US" sz="1400" dirty="0"/>
              <a:t>Skip the displayed fields. Scroll down to bottom of page. Click on “Continue” button. </a:t>
            </a:r>
          </a:p>
        </p:txBody>
      </p:sp>
    </p:spTree>
    <p:extLst>
      <p:ext uri="{BB962C8B-B14F-4D97-AF65-F5344CB8AC3E}">
        <p14:creationId xmlns:p14="http://schemas.microsoft.com/office/powerpoint/2010/main" val="1461779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use this template</a:t>
            </a:r>
          </a:p>
        </p:txBody>
      </p:sp>
      <p:sp>
        <p:nvSpPr>
          <p:cNvPr id="3" name="Content Placeholder 2"/>
          <p:cNvSpPr>
            <a:spLocks noGrp="1"/>
          </p:cNvSpPr>
          <p:nvPr>
            <p:ph type="body" sz="quarter" idx="10"/>
          </p:nvPr>
        </p:nvSpPr>
        <p:spPr>
          <a:prstGeom prst="rect">
            <a:avLst/>
          </a:prstGeom>
        </p:spPr>
        <p:txBody>
          <a:bodyPr>
            <a:noAutofit/>
          </a:bodyPr>
          <a:lstStyle/>
          <a:p>
            <a:r>
              <a:rPr lang="en-US" dirty="0"/>
              <a:t>Colors and Fonts</a:t>
            </a:r>
          </a:p>
          <a:p>
            <a:pPr lvl="2"/>
            <a:r>
              <a:rPr lang="en-US" sz="1200" dirty="0"/>
              <a:t>All presentations must use the specified theme fonts </a:t>
            </a:r>
            <a:r>
              <a:rPr lang="en-US" sz="1200" i="1" dirty="0"/>
              <a:t>Arial </a:t>
            </a:r>
            <a:r>
              <a:rPr lang="en-US" sz="1200" dirty="0"/>
              <a:t>and </a:t>
            </a:r>
            <a:r>
              <a:rPr lang="en-US" sz="1200" i="1" dirty="0"/>
              <a:t>Georgia</a:t>
            </a:r>
            <a:r>
              <a:rPr lang="en-US" sz="1200" dirty="0"/>
              <a:t>, which are built in to nearly all Windows and Mac systems. Select from the pre-defined theme colors, opting for </a:t>
            </a:r>
            <a:r>
              <a:rPr lang="en-US" sz="1200" dirty="0" err="1"/>
              <a:t>brights</a:t>
            </a:r>
            <a:r>
              <a:rPr lang="en-US" sz="1200" dirty="0"/>
              <a:t> first and softer colors when needed for extended range.</a:t>
            </a:r>
          </a:p>
          <a:p>
            <a:r>
              <a:rPr lang="en-US" b="1" dirty="0"/>
              <a:t>Basic Slide Layouts</a:t>
            </a:r>
            <a:r>
              <a:rPr lang="en-US" dirty="0"/>
              <a:t> </a:t>
            </a:r>
          </a:p>
          <a:p>
            <a:pPr lvl="2"/>
            <a:r>
              <a:rPr lang="en-US" sz="1200" dirty="0"/>
              <a:t>Choose from the pre-designed masters in the “Layouts” dropdown for content and divider pages, photo slides, callouts, etc. You should generally not need to create new slide layouts.</a:t>
            </a:r>
          </a:p>
          <a:p>
            <a:r>
              <a:rPr lang="en-US" dirty="0"/>
              <a:t>Graphs, Tables</a:t>
            </a:r>
            <a:r>
              <a:rPr lang="en-US" b="1" dirty="0"/>
              <a:t>, and Maps</a:t>
            </a:r>
            <a:r>
              <a:rPr lang="en-US" dirty="0"/>
              <a:t> </a:t>
            </a:r>
          </a:p>
          <a:p>
            <a:pPr lvl="2"/>
            <a:r>
              <a:rPr lang="en-US" sz="1200" dirty="0"/>
              <a:t>For slides illustrating data, select from the pre-made templates included for line charts, bar charts, pie charts, tables, and editable maps.</a:t>
            </a:r>
          </a:p>
          <a:p>
            <a:r>
              <a:rPr lang="en-US" b="1" dirty="0"/>
              <a:t>Commonly Used Slides</a:t>
            </a:r>
            <a:r>
              <a:rPr lang="en-US" dirty="0"/>
              <a:t> </a:t>
            </a:r>
          </a:p>
          <a:p>
            <a:pPr lvl="2"/>
            <a:r>
              <a:rPr lang="en-US" sz="1200" dirty="0"/>
              <a:t>Custom slides with specific Audubon content and  concepts are included for your use at the end of this presentation. These include flyway maps, a distribution of our locations, and slides relating to our strategic plan.</a:t>
            </a:r>
          </a:p>
        </p:txBody>
      </p:sp>
      <p:pic>
        <p:nvPicPr>
          <p:cNvPr id="5" name="Picture 4">
            <a:extLst>
              <a:ext uri="{FF2B5EF4-FFF2-40B4-BE49-F238E27FC236}">
                <a16:creationId xmlns:a16="http://schemas.microsoft.com/office/drawing/2014/main" id="{FE4CB00E-65EA-D94A-97B9-5C1AF0A5F2EB}"/>
              </a:ext>
            </a:extLst>
          </p:cNvPr>
          <p:cNvPicPr>
            <a:picLocks noChangeAspect="1"/>
          </p:cNvPicPr>
          <p:nvPr/>
        </p:nvPicPr>
        <p:blipFill>
          <a:blip r:embed="rId3"/>
          <a:stretch>
            <a:fillRect/>
          </a:stretch>
        </p:blipFill>
        <p:spPr>
          <a:xfrm>
            <a:off x="0" y="530942"/>
            <a:ext cx="9144000" cy="4612558"/>
          </a:xfrm>
          <a:prstGeom prst="rect">
            <a:avLst/>
          </a:prstGeom>
        </p:spPr>
      </p:pic>
      <p:cxnSp>
        <p:nvCxnSpPr>
          <p:cNvPr id="8" name="Straight Arrow Connector 7">
            <a:extLst>
              <a:ext uri="{FF2B5EF4-FFF2-40B4-BE49-F238E27FC236}">
                <a16:creationId xmlns:a16="http://schemas.microsoft.com/office/drawing/2014/main" id="{3A892638-96AB-E748-8852-E0EB88BEBC7C}"/>
              </a:ext>
            </a:extLst>
          </p:cNvPr>
          <p:cNvCxnSpPr>
            <a:cxnSpLocks/>
          </p:cNvCxnSpPr>
          <p:nvPr/>
        </p:nvCxnSpPr>
        <p:spPr>
          <a:xfrm flipV="1">
            <a:off x="5621097" y="1097280"/>
            <a:ext cx="1320477" cy="45720"/>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31A69AC5-4DFE-2B41-B219-97098D446A31}"/>
              </a:ext>
            </a:extLst>
          </p:cNvPr>
          <p:cNvCxnSpPr/>
          <p:nvPr/>
        </p:nvCxnSpPr>
        <p:spPr>
          <a:xfrm flipH="1">
            <a:off x="934065" y="1143000"/>
            <a:ext cx="2113935" cy="2750574"/>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6CB7B4EE-0C7F-1843-AABC-5BB87CF0DCCB}"/>
              </a:ext>
            </a:extLst>
          </p:cNvPr>
          <p:cNvSpPr txBox="1"/>
          <p:nvPr/>
        </p:nvSpPr>
        <p:spPr>
          <a:xfrm>
            <a:off x="2921906" y="881390"/>
            <a:ext cx="2847904" cy="523220"/>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r>
              <a:rPr lang="en-US" sz="1400" dirty="0"/>
              <a:t>Click on one of the Online Actions links from the Main Menu page </a:t>
            </a:r>
          </a:p>
        </p:txBody>
      </p:sp>
    </p:spTree>
    <p:extLst>
      <p:ext uri="{BB962C8B-B14F-4D97-AF65-F5344CB8AC3E}">
        <p14:creationId xmlns:p14="http://schemas.microsoft.com/office/powerpoint/2010/main" val="3395436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F9C447-0730-624E-95D8-9EE05D1184F5}"/>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01128278-00B1-6447-9966-B5E029C633F1}"/>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2D6995C2-3B67-F645-90CC-A7D62FC2F36F}"/>
              </a:ext>
            </a:extLst>
          </p:cNvPr>
          <p:cNvPicPr>
            <a:picLocks noChangeAspect="1"/>
          </p:cNvPicPr>
          <p:nvPr/>
        </p:nvPicPr>
        <p:blipFill>
          <a:blip r:embed="rId2"/>
          <a:stretch>
            <a:fillRect/>
          </a:stretch>
        </p:blipFill>
        <p:spPr>
          <a:xfrm>
            <a:off x="0" y="554325"/>
            <a:ext cx="9144000" cy="4711506"/>
          </a:xfrm>
          <a:prstGeom prst="rect">
            <a:avLst/>
          </a:prstGeom>
        </p:spPr>
      </p:pic>
      <p:sp>
        <p:nvSpPr>
          <p:cNvPr id="6" name="TextBox 5">
            <a:extLst>
              <a:ext uri="{FF2B5EF4-FFF2-40B4-BE49-F238E27FC236}">
                <a16:creationId xmlns:a16="http://schemas.microsoft.com/office/drawing/2014/main" id="{804903C2-43A5-5147-9C28-1890187A1667}"/>
              </a:ext>
            </a:extLst>
          </p:cNvPr>
          <p:cNvSpPr txBox="1"/>
          <p:nvPr/>
        </p:nvSpPr>
        <p:spPr>
          <a:xfrm>
            <a:off x="5599472" y="2729805"/>
            <a:ext cx="2858728" cy="1169551"/>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r>
              <a:rPr lang="en-US" sz="1400" b="1" dirty="0">
                <a:solidFill>
                  <a:schemeClr val="accent6">
                    <a:lumMod val="60000"/>
                    <a:lumOff val="40000"/>
                  </a:schemeClr>
                </a:solidFill>
              </a:rPr>
              <a:t>Step 3 – Confirmation Page:</a:t>
            </a:r>
          </a:p>
          <a:p>
            <a:endParaRPr lang="en-US" sz="1400" dirty="0"/>
          </a:p>
          <a:p>
            <a:r>
              <a:rPr lang="en-US" sz="1400" dirty="0"/>
              <a:t>”Thank You Page” section will be auto populated with standard contribution information. </a:t>
            </a:r>
          </a:p>
        </p:txBody>
      </p:sp>
    </p:spTree>
    <p:extLst>
      <p:ext uri="{BB962C8B-B14F-4D97-AF65-F5344CB8AC3E}">
        <p14:creationId xmlns:p14="http://schemas.microsoft.com/office/powerpoint/2010/main" val="376985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C53FA-FF39-924D-986A-89003A03CD30}"/>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89A760E3-05E4-0C42-A2BE-D8B1572A3444}"/>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64D41790-36C9-4341-A330-9D1185428FFD}"/>
              </a:ext>
            </a:extLst>
          </p:cNvPr>
          <p:cNvPicPr>
            <a:picLocks noChangeAspect="1"/>
          </p:cNvPicPr>
          <p:nvPr/>
        </p:nvPicPr>
        <p:blipFill>
          <a:blip r:embed="rId2"/>
          <a:stretch>
            <a:fillRect/>
          </a:stretch>
        </p:blipFill>
        <p:spPr>
          <a:xfrm>
            <a:off x="0" y="508351"/>
            <a:ext cx="9144000" cy="4635149"/>
          </a:xfrm>
          <a:prstGeom prst="rect">
            <a:avLst/>
          </a:prstGeom>
        </p:spPr>
      </p:pic>
      <p:cxnSp>
        <p:nvCxnSpPr>
          <p:cNvPr id="8" name="Straight Arrow Connector 7">
            <a:extLst>
              <a:ext uri="{FF2B5EF4-FFF2-40B4-BE49-F238E27FC236}">
                <a16:creationId xmlns:a16="http://schemas.microsoft.com/office/drawing/2014/main" id="{3966F5C9-6314-4E44-B89E-A10359DAEFF3}"/>
              </a:ext>
            </a:extLst>
          </p:cNvPr>
          <p:cNvCxnSpPr/>
          <p:nvPr/>
        </p:nvCxnSpPr>
        <p:spPr>
          <a:xfrm flipH="1">
            <a:off x="1750142" y="1143000"/>
            <a:ext cx="4149213" cy="2057400"/>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B05A6F96-004D-1741-9925-331077DAF728}"/>
              </a:ext>
            </a:extLst>
          </p:cNvPr>
          <p:cNvSpPr txBox="1"/>
          <p:nvPr/>
        </p:nvSpPr>
        <p:spPr>
          <a:xfrm>
            <a:off x="5807178" y="596205"/>
            <a:ext cx="2993922" cy="2893100"/>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r>
              <a:rPr lang="en-US" sz="1400" dirty="0"/>
              <a:t>“Confirmation Email” section:</a:t>
            </a:r>
          </a:p>
          <a:p>
            <a:endParaRPr lang="en-US" sz="1400" dirty="0"/>
          </a:p>
          <a:p>
            <a:r>
              <a:rPr lang="en-US" sz="1400" dirty="0"/>
              <a:t>Keep buttons checked.</a:t>
            </a:r>
          </a:p>
          <a:p>
            <a:endParaRPr lang="en-US" sz="1400" dirty="0"/>
          </a:p>
          <a:p>
            <a:r>
              <a:rPr lang="en-US" sz="1400" dirty="0"/>
              <a:t>- From Name: Center Name</a:t>
            </a:r>
          </a:p>
          <a:p>
            <a:r>
              <a:rPr lang="en-US" sz="1400" dirty="0"/>
              <a:t>- From Email Address: Must always be audubonconnect@Audubon.org</a:t>
            </a:r>
          </a:p>
          <a:p>
            <a:r>
              <a:rPr lang="en-US" sz="1400" dirty="0"/>
              <a:t>- Reply-To Email Address: Center email or preferred reply-to email</a:t>
            </a:r>
          </a:p>
          <a:p>
            <a:r>
              <a:rPr lang="en-US" sz="1400" dirty="0"/>
              <a:t>- Subject Line: Can be edited to you personal preference. </a:t>
            </a:r>
          </a:p>
          <a:p>
            <a:pPr marL="285750" indent="-285750">
              <a:buFontTx/>
              <a:buChar char="-"/>
            </a:pPr>
            <a:endParaRPr lang="en-US" sz="1400" dirty="0"/>
          </a:p>
          <a:p>
            <a:r>
              <a:rPr lang="en-US" sz="1400" dirty="0"/>
              <a:t>Do not select an Email Theme.</a:t>
            </a:r>
          </a:p>
        </p:txBody>
      </p:sp>
      <p:cxnSp>
        <p:nvCxnSpPr>
          <p:cNvPr id="12" name="Straight Connector 11">
            <a:extLst>
              <a:ext uri="{FF2B5EF4-FFF2-40B4-BE49-F238E27FC236}">
                <a16:creationId xmlns:a16="http://schemas.microsoft.com/office/drawing/2014/main" id="{8B19B96F-D114-0443-B866-AC5E1B888720}"/>
              </a:ext>
            </a:extLst>
          </p:cNvPr>
          <p:cNvCxnSpPr/>
          <p:nvPr/>
        </p:nvCxnSpPr>
        <p:spPr>
          <a:xfrm>
            <a:off x="1514168" y="3372465"/>
            <a:ext cx="4159045" cy="0"/>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7BDE8438-270D-D34D-9E42-320E622E2676}"/>
              </a:ext>
            </a:extLst>
          </p:cNvPr>
          <p:cNvCxnSpPr/>
          <p:nvPr/>
        </p:nvCxnSpPr>
        <p:spPr>
          <a:xfrm>
            <a:off x="5663381" y="3362632"/>
            <a:ext cx="0" cy="255639"/>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a:extLst>
              <a:ext uri="{FF2B5EF4-FFF2-40B4-BE49-F238E27FC236}">
                <a16:creationId xmlns:a16="http://schemas.microsoft.com/office/drawing/2014/main" id="{F50F360C-8173-0A45-A03F-61AECDB19520}"/>
              </a:ext>
            </a:extLst>
          </p:cNvPr>
          <p:cNvCxnSpPr>
            <a:cxnSpLocks/>
          </p:cNvCxnSpPr>
          <p:nvPr/>
        </p:nvCxnSpPr>
        <p:spPr>
          <a:xfrm>
            <a:off x="3500284" y="3372465"/>
            <a:ext cx="0" cy="245806"/>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a:extLst>
              <a:ext uri="{FF2B5EF4-FFF2-40B4-BE49-F238E27FC236}">
                <a16:creationId xmlns:a16="http://schemas.microsoft.com/office/drawing/2014/main" id="{8529A164-E7CD-4148-B58A-6E3B8201649A}"/>
              </a:ext>
            </a:extLst>
          </p:cNvPr>
          <p:cNvCxnSpPr/>
          <p:nvPr/>
        </p:nvCxnSpPr>
        <p:spPr>
          <a:xfrm>
            <a:off x="1514168" y="3372465"/>
            <a:ext cx="0" cy="245806"/>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ED66CED-0251-F54C-A3D6-393186DD3715}"/>
              </a:ext>
            </a:extLst>
          </p:cNvPr>
          <p:cNvCxnSpPr>
            <a:cxnSpLocks/>
          </p:cNvCxnSpPr>
          <p:nvPr/>
        </p:nvCxnSpPr>
        <p:spPr>
          <a:xfrm>
            <a:off x="7069394" y="3489305"/>
            <a:ext cx="0" cy="1249843"/>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59849755-4FB0-8B46-A62D-114455638C5A}"/>
              </a:ext>
            </a:extLst>
          </p:cNvPr>
          <p:cNvCxnSpPr/>
          <p:nvPr/>
        </p:nvCxnSpPr>
        <p:spPr>
          <a:xfrm>
            <a:off x="4572000" y="2042755"/>
            <a:ext cx="0" cy="1319877"/>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293E592C-D37E-0E45-B04C-78ED3A212B45}"/>
              </a:ext>
            </a:extLst>
          </p:cNvPr>
          <p:cNvCxnSpPr>
            <a:endCxn id="6" idx="1"/>
          </p:cNvCxnSpPr>
          <p:nvPr/>
        </p:nvCxnSpPr>
        <p:spPr>
          <a:xfrm>
            <a:off x="4572000" y="2042755"/>
            <a:ext cx="1235178" cy="0"/>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32" name="Straight Arrow Connector 31">
            <a:extLst>
              <a:ext uri="{FF2B5EF4-FFF2-40B4-BE49-F238E27FC236}">
                <a16:creationId xmlns:a16="http://schemas.microsoft.com/office/drawing/2014/main" id="{108A06C1-2420-2B43-8503-71357A002727}"/>
              </a:ext>
            </a:extLst>
          </p:cNvPr>
          <p:cNvCxnSpPr/>
          <p:nvPr/>
        </p:nvCxnSpPr>
        <p:spPr>
          <a:xfrm flipH="1">
            <a:off x="1750142" y="4719484"/>
            <a:ext cx="5319252" cy="0"/>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40421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28597-EF3F-2D48-8111-8DDABBB460C4}"/>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8413FED5-6AC2-D54B-AAA1-14A2C819E3DF}"/>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7105060F-97B5-9549-A97C-52FEE31B2DDA}"/>
              </a:ext>
            </a:extLst>
          </p:cNvPr>
          <p:cNvPicPr>
            <a:picLocks noChangeAspect="1"/>
          </p:cNvPicPr>
          <p:nvPr/>
        </p:nvPicPr>
        <p:blipFill>
          <a:blip r:embed="rId2"/>
          <a:stretch>
            <a:fillRect/>
          </a:stretch>
        </p:blipFill>
        <p:spPr>
          <a:xfrm>
            <a:off x="0" y="535740"/>
            <a:ext cx="9144000" cy="4607760"/>
          </a:xfrm>
          <a:prstGeom prst="rect">
            <a:avLst/>
          </a:prstGeom>
        </p:spPr>
      </p:pic>
      <p:sp>
        <p:nvSpPr>
          <p:cNvPr id="6" name="TextBox 5">
            <a:extLst>
              <a:ext uri="{FF2B5EF4-FFF2-40B4-BE49-F238E27FC236}">
                <a16:creationId xmlns:a16="http://schemas.microsoft.com/office/drawing/2014/main" id="{1E467603-4EB8-564E-B291-FB670EF4D443}"/>
              </a:ext>
            </a:extLst>
          </p:cNvPr>
          <p:cNvSpPr txBox="1"/>
          <p:nvPr/>
        </p:nvSpPr>
        <p:spPr>
          <a:xfrm>
            <a:off x="5954662" y="2045110"/>
            <a:ext cx="2993922" cy="954107"/>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r>
              <a:rPr lang="en-US" sz="1400" dirty="0"/>
              <a:t>The actual Confirmation Email will be built in The Email Machine to assure it has the correct branding and formatting.</a:t>
            </a:r>
          </a:p>
        </p:txBody>
      </p:sp>
    </p:spTree>
    <p:extLst>
      <p:ext uri="{BB962C8B-B14F-4D97-AF65-F5344CB8AC3E}">
        <p14:creationId xmlns:p14="http://schemas.microsoft.com/office/powerpoint/2010/main" val="1357970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37EFC-003C-BA43-987E-71C902F41F20}"/>
              </a:ext>
            </a:extLst>
          </p:cNvPr>
          <p:cNvSpPr>
            <a:spLocks noGrp="1"/>
          </p:cNvSpPr>
          <p:nvPr>
            <p:ph type="ctrTitle"/>
          </p:nvPr>
        </p:nvSpPr>
        <p:spPr/>
        <p:txBody>
          <a:bodyPr>
            <a:normAutofit/>
          </a:bodyPr>
          <a:lstStyle/>
          <a:p>
            <a:r>
              <a:rPr lang="en-US" dirty="0"/>
              <a:t>Creating a Confirmation Email </a:t>
            </a:r>
            <a:br>
              <a:rPr lang="en-US" dirty="0"/>
            </a:br>
            <a:br>
              <a:rPr lang="en-US" dirty="0"/>
            </a:br>
            <a:r>
              <a:rPr lang="en-US" dirty="0"/>
              <a:t>In The Email Machine</a:t>
            </a:r>
          </a:p>
        </p:txBody>
      </p:sp>
      <p:sp>
        <p:nvSpPr>
          <p:cNvPr id="3" name="Text Placeholder 2">
            <a:extLst>
              <a:ext uri="{FF2B5EF4-FFF2-40B4-BE49-F238E27FC236}">
                <a16:creationId xmlns:a16="http://schemas.microsoft.com/office/drawing/2014/main" id="{0F633E71-6FF9-A84D-9ABB-050729A081A8}"/>
              </a:ext>
            </a:extLst>
          </p:cNvPr>
          <p:cNvSpPr>
            <a:spLocks noGrp="1"/>
          </p:cNvSpPr>
          <p:nvPr>
            <p:ph type="body" sz="quarter" idx="10"/>
          </p:nvPr>
        </p:nvSpPr>
        <p:spPr/>
        <p:txBody>
          <a:bodyPr/>
          <a:lstStyle/>
          <a:p>
            <a:r>
              <a:rPr lang="en-US" dirty="0"/>
              <a:t>In a new tab open Stage Coach Digital’s </a:t>
            </a:r>
            <a:r>
              <a:rPr lang="en-US" dirty="0">
                <a:solidFill>
                  <a:srgbClr val="FF0000">
                    <a:alpha val="75000"/>
                  </a:srgbClr>
                </a:solidFill>
                <a:hlinkClick r:id="rId2">
                  <a:extLst>
                    <a:ext uri="{A12FA001-AC4F-418D-AE19-62706E023703}">
                      <ahyp:hlinkClr xmlns:ahyp="http://schemas.microsoft.com/office/drawing/2018/hyperlinkcolor" val="tx"/>
                    </a:ext>
                  </a:extLst>
                </a:hlinkClick>
              </a:rPr>
              <a:t>The Email Machine</a:t>
            </a:r>
            <a:r>
              <a:rPr lang="en-US" dirty="0">
                <a:solidFill>
                  <a:srgbClr val="FF0000">
                    <a:alpha val="75000"/>
                  </a:srgbClr>
                </a:solidFill>
              </a:rPr>
              <a:t>.</a:t>
            </a:r>
          </a:p>
        </p:txBody>
      </p:sp>
    </p:spTree>
    <p:extLst>
      <p:ext uri="{BB962C8B-B14F-4D97-AF65-F5344CB8AC3E}">
        <p14:creationId xmlns:p14="http://schemas.microsoft.com/office/powerpoint/2010/main" val="2763624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D6EC-E6F1-A848-AB10-513D729D9AE1}"/>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A66AF388-67EC-AE4E-8721-E8FDB3811500}"/>
              </a:ext>
            </a:extLst>
          </p:cNvPr>
          <p:cNvSpPr>
            <a:spLocks noGrp="1"/>
          </p:cNvSpPr>
          <p:nvPr>
            <p:ph type="body" sz="quarter" idx="10"/>
          </p:nvPr>
        </p:nvSpPr>
        <p:spPr/>
        <p:txBody>
          <a:bodyPr/>
          <a:lstStyle/>
          <a:p>
            <a:endParaRPr lang="en-US"/>
          </a:p>
        </p:txBody>
      </p:sp>
      <p:pic>
        <p:nvPicPr>
          <p:cNvPr id="15" name="Picture 14">
            <a:extLst>
              <a:ext uri="{FF2B5EF4-FFF2-40B4-BE49-F238E27FC236}">
                <a16:creationId xmlns:a16="http://schemas.microsoft.com/office/drawing/2014/main" id="{4C4065D0-35AA-7644-9E9F-0A3B7CFAC793}"/>
              </a:ext>
            </a:extLst>
          </p:cNvPr>
          <p:cNvPicPr>
            <a:picLocks noChangeAspect="1"/>
          </p:cNvPicPr>
          <p:nvPr/>
        </p:nvPicPr>
        <p:blipFill>
          <a:blip r:embed="rId2"/>
          <a:stretch>
            <a:fillRect/>
          </a:stretch>
        </p:blipFill>
        <p:spPr>
          <a:xfrm>
            <a:off x="0" y="547825"/>
            <a:ext cx="9144000" cy="4595675"/>
          </a:xfrm>
          <a:prstGeom prst="rect">
            <a:avLst/>
          </a:prstGeom>
        </p:spPr>
      </p:pic>
      <p:cxnSp>
        <p:nvCxnSpPr>
          <p:cNvPr id="18" name="Straight Arrow Connector 17">
            <a:extLst>
              <a:ext uri="{FF2B5EF4-FFF2-40B4-BE49-F238E27FC236}">
                <a16:creationId xmlns:a16="http://schemas.microsoft.com/office/drawing/2014/main" id="{27ED29DD-9249-744C-98E8-7086F59C8510}"/>
              </a:ext>
            </a:extLst>
          </p:cNvPr>
          <p:cNvCxnSpPr/>
          <p:nvPr/>
        </p:nvCxnSpPr>
        <p:spPr>
          <a:xfrm flipH="1">
            <a:off x="2477729" y="2615381"/>
            <a:ext cx="2851355" cy="776748"/>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433BF1DA-D276-4645-B48A-1C722D666CF1}"/>
              </a:ext>
            </a:extLst>
          </p:cNvPr>
          <p:cNvSpPr txBox="1"/>
          <p:nvPr/>
        </p:nvSpPr>
        <p:spPr>
          <a:xfrm>
            <a:off x="5219087" y="2458065"/>
            <a:ext cx="2845209" cy="954107"/>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r>
              <a:rPr lang="en-US" sz="1400" dirty="0"/>
              <a:t>In the Email Machine choose “Add Autoresponder Message” from the “--Add New Message --” dropdown menu.</a:t>
            </a:r>
          </a:p>
        </p:txBody>
      </p:sp>
    </p:spTree>
    <p:extLst>
      <p:ext uri="{BB962C8B-B14F-4D97-AF65-F5344CB8AC3E}">
        <p14:creationId xmlns:p14="http://schemas.microsoft.com/office/powerpoint/2010/main" val="1504629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5F5212-8C10-9944-A5D0-A06C8C7671AE}"/>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DA8398D7-3422-BF41-9BDA-F1E40085098F}"/>
              </a:ext>
            </a:extLst>
          </p:cNvPr>
          <p:cNvSpPr>
            <a:spLocks noGrp="1"/>
          </p:cNvSpPr>
          <p:nvPr>
            <p:ph type="body" sz="quarter" idx="10"/>
          </p:nvPr>
        </p:nvSpPr>
        <p:spPr/>
        <p:txBody>
          <a:bodyPr/>
          <a:lstStyle/>
          <a:p>
            <a:endParaRPr lang="en-US"/>
          </a:p>
        </p:txBody>
      </p:sp>
      <p:pic>
        <p:nvPicPr>
          <p:cNvPr id="9" name="Picture 8">
            <a:extLst>
              <a:ext uri="{FF2B5EF4-FFF2-40B4-BE49-F238E27FC236}">
                <a16:creationId xmlns:a16="http://schemas.microsoft.com/office/drawing/2014/main" id="{592237A0-D88D-5647-B18A-CBEEE7D9DBCB}"/>
              </a:ext>
            </a:extLst>
          </p:cNvPr>
          <p:cNvPicPr>
            <a:picLocks noChangeAspect="1"/>
          </p:cNvPicPr>
          <p:nvPr/>
        </p:nvPicPr>
        <p:blipFill>
          <a:blip r:embed="rId2"/>
          <a:stretch>
            <a:fillRect/>
          </a:stretch>
        </p:blipFill>
        <p:spPr>
          <a:xfrm>
            <a:off x="0" y="521209"/>
            <a:ext cx="9144000" cy="4622292"/>
          </a:xfrm>
          <a:prstGeom prst="rect">
            <a:avLst/>
          </a:prstGeom>
        </p:spPr>
      </p:pic>
      <p:pic>
        <p:nvPicPr>
          <p:cNvPr id="11" name="Picture 10">
            <a:extLst>
              <a:ext uri="{FF2B5EF4-FFF2-40B4-BE49-F238E27FC236}">
                <a16:creationId xmlns:a16="http://schemas.microsoft.com/office/drawing/2014/main" id="{2E3DC768-92F4-A348-9367-7AB5CD2B3033}"/>
              </a:ext>
            </a:extLst>
          </p:cNvPr>
          <p:cNvPicPr>
            <a:picLocks noChangeAspect="1"/>
          </p:cNvPicPr>
          <p:nvPr/>
        </p:nvPicPr>
        <p:blipFill>
          <a:blip r:embed="rId3"/>
          <a:stretch>
            <a:fillRect/>
          </a:stretch>
        </p:blipFill>
        <p:spPr>
          <a:xfrm>
            <a:off x="199136" y="2167127"/>
            <a:ext cx="2955544" cy="317652"/>
          </a:xfrm>
          <a:prstGeom prst="rect">
            <a:avLst/>
          </a:prstGeom>
        </p:spPr>
      </p:pic>
      <p:cxnSp>
        <p:nvCxnSpPr>
          <p:cNvPr id="14" name="Straight Arrow Connector 13">
            <a:extLst>
              <a:ext uri="{FF2B5EF4-FFF2-40B4-BE49-F238E27FC236}">
                <a16:creationId xmlns:a16="http://schemas.microsoft.com/office/drawing/2014/main" id="{2B51E305-0971-A243-A665-1BEC9BFB64BD}"/>
              </a:ext>
            </a:extLst>
          </p:cNvPr>
          <p:cNvCxnSpPr/>
          <p:nvPr/>
        </p:nvCxnSpPr>
        <p:spPr>
          <a:xfrm flipH="1">
            <a:off x="2074976" y="1651819"/>
            <a:ext cx="2919811" cy="1180536"/>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14F9E362-AFD3-5E4B-AF65-8978F874D0F2}"/>
              </a:ext>
            </a:extLst>
          </p:cNvPr>
          <p:cNvSpPr txBox="1"/>
          <p:nvPr/>
        </p:nvSpPr>
        <p:spPr>
          <a:xfrm>
            <a:off x="4943784" y="1484055"/>
            <a:ext cx="2845209" cy="1169551"/>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r>
              <a:rPr lang="en-US" sz="1400" dirty="0"/>
              <a:t>In the “Title" field enter the internal name using the general naming requirements:</a:t>
            </a:r>
          </a:p>
          <a:p>
            <a:r>
              <a:rPr lang="en-US" sz="1400" dirty="0"/>
              <a:t>(State/Center Abbreviation) Form Description</a:t>
            </a:r>
          </a:p>
        </p:txBody>
      </p:sp>
    </p:spTree>
    <p:extLst>
      <p:ext uri="{BB962C8B-B14F-4D97-AF65-F5344CB8AC3E}">
        <p14:creationId xmlns:p14="http://schemas.microsoft.com/office/powerpoint/2010/main" val="2702153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9C487-0F44-434B-B7DB-77A581A4AE13}"/>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DED86B76-EF6A-A44F-B132-6D12FF9EA5E6}"/>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2613EC8E-7B2A-5E41-847B-E02261A67E0C}"/>
              </a:ext>
            </a:extLst>
          </p:cNvPr>
          <p:cNvPicPr>
            <a:picLocks noChangeAspect="1"/>
          </p:cNvPicPr>
          <p:nvPr/>
        </p:nvPicPr>
        <p:blipFill>
          <a:blip r:embed="rId2"/>
          <a:stretch>
            <a:fillRect/>
          </a:stretch>
        </p:blipFill>
        <p:spPr>
          <a:xfrm>
            <a:off x="0" y="521209"/>
            <a:ext cx="9144000" cy="4622292"/>
          </a:xfrm>
          <a:prstGeom prst="rect">
            <a:avLst/>
          </a:prstGeom>
        </p:spPr>
      </p:pic>
      <p:cxnSp>
        <p:nvCxnSpPr>
          <p:cNvPr id="8" name="Straight Arrow Connector 7">
            <a:extLst>
              <a:ext uri="{FF2B5EF4-FFF2-40B4-BE49-F238E27FC236}">
                <a16:creationId xmlns:a16="http://schemas.microsoft.com/office/drawing/2014/main" id="{053C2BF3-A2B0-0442-A6B7-6B5ADFA5015C}"/>
              </a:ext>
            </a:extLst>
          </p:cNvPr>
          <p:cNvCxnSpPr>
            <a:cxnSpLocks/>
          </p:cNvCxnSpPr>
          <p:nvPr/>
        </p:nvCxnSpPr>
        <p:spPr>
          <a:xfrm flipH="1">
            <a:off x="2664542" y="865239"/>
            <a:ext cx="3028335" cy="1018986"/>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4F48DB40-10BA-E54C-ADFD-363B45775BBA}"/>
              </a:ext>
            </a:extLst>
          </p:cNvPr>
          <p:cNvCxnSpPr>
            <a:cxnSpLocks/>
          </p:cNvCxnSpPr>
          <p:nvPr/>
        </p:nvCxnSpPr>
        <p:spPr>
          <a:xfrm flipH="1">
            <a:off x="3942736" y="1929945"/>
            <a:ext cx="1750141" cy="813493"/>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6E69F380-A409-F14A-8980-738DADF90F36}"/>
              </a:ext>
            </a:extLst>
          </p:cNvPr>
          <p:cNvSpPr txBox="1"/>
          <p:nvPr/>
        </p:nvSpPr>
        <p:spPr>
          <a:xfrm>
            <a:off x="5507294" y="662821"/>
            <a:ext cx="2980403" cy="1600438"/>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pPr lvl="0">
              <a:buClr>
                <a:schemeClr val="dk1"/>
              </a:buClr>
              <a:buSzPts val="1100"/>
            </a:pPr>
            <a:r>
              <a:rPr lang="en-US" sz="1400" dirty="0"/>
              <a:t>Sender: by choosing the sender, it automatically adds the appropriate logo, social media links, and other info.</a:t>
            </a:r>
          </a:p>
          <a:p>
            <a:pPr lvl="0">
              <a:buClr>
                <a:schemeClr val="dk1"/>
              </a:buClr>
              <a:buSzPts val="1100"/>
            </a:pPr>
            <a:endParaRPr lang="en-US" sz="1400" dirty="0"/>
          </a:p>
          <a:p>
            <a:pPr lvl="0">
              <a:buClr>
                <a:schemeClr val="dk1"/>
              </a:buClr>
              <a:buSzPts val="1100"/>
            </a:pPr>
            <a:r>
              <a:rPr lang="en-US" sz="1400" dirty="0"/>
              <a:t>Preview Text (teaser, or snippet that shows up after Email Subject)</a:t>
            </a:r>
          </a:p>
        </p:txBody>
      </p:sp>
    </p:spTree>
    <p:extLst>
      <p:ext uri="{BB962C8B-B14F-4D97-AF65-F5344CB8AC3E}">
        <p14:creationId xmlns:p14="http://schemas.microsoft.com/office/powerpoint/2010/main" val="4040121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45ED2-D7AD-AB4E-A8C2-8BBBAEAB378B}"/>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B9E962F6-81A5-D64F-A84C-4A29D2B078E4}"/>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030B94EB-1276-2D40-91CA-4F81EC09D32C}"/>
              </a:ext>
            </a:extLst>
          </p:cNvPr>
          <p:cNvPicPr>
            <a:picLocks noChangeAspect="1"/>
          </p:cNvPicPr>
          <p:nvPr/>
        </p:nvPicPr>
        <p:blipFill>
          <a:blip r:embed="rId2"/>
          <a:stretch>
            <a:fillRect/>
          </a:stretch>
        </p:blipFill>
        <p:spPr>
          <a:xfrm>
            <a:off x="0" y="549021"/>
            <a:ext cx="9144000" cy="4594479"/>
          </a:xfrm>
          <a:prstGeom prst="rect">
            <a:avLst/>
          </a:prstGeom>
        </p:spPr>
      </p:pic>
      <p:cxnSp>
        <p:nvCxnSpPr>
          <p:cNvPr id="10" name="Straight Arrow Connector 9">
            <a:extLst>
              <a:ext uri="{FF2B5EF4-FFF2-40B4-BE49-F238E27FC236}">
                <a16:creationId xmlns:a16="http://schemas.microsoft.com/office/drawing/2014/main" id="{1F63C50E-C697-934E-8CB9-5554A39CBAD9}"/>
              </a:ext>
            </a:extLst>
          </p:cNvPr>
          <p:cNvCxnSpPr/>
          <p:nvPr/>
        </p:nvCxnSpPr>
        <p:spPr>
          <a:xfrm flipH="1">
            <a:off x="2054942" y="1307690"/>
            <a:ext cx="3588774" cy="78658"/>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FD23A763-37E8-7146-A448-E548F6510B24}"/>
              </a:ext>
            </a:extLst>
          </p:cNvPr>
          <p:cNvCxnSpPr>
            <a:cxnSpLocks/>
          </p:cNvCxnSpPr>
          <p:nvPr/>
        </p:nvCxnSpPr>
        <p:spPr>
          <a:xfrm flipH="1">
            <a:off x="3569110" y="2377059"/>
            <a:ext cx="2074606" cy="12027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72EA0705-37E3-E641-AA09-191D092C47D3}"/>
              </a:ext>
            </a:extLst>
          </p:cNvPr>
          <p:cNvCxnSpPr>
            <a:cxnSpLocks/>
          </p:cNvCxnSpPr>
          <p:nvPr/>
        </p:nvCxnSpPr>
        <p:spPr>
          <a:xfrm flipH="1">
            <a:off x="3849330" y="3045590"/>
            <a:ext cx="1794386" cy="154810"/>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C31220E4-2427-384C-B5DB-CE8EBFCBC0F0}"/>
              </a:ext>
            </a:extLst>
          </p:cNvPr>
          <p:cNvSpPr txBox="1"/>
          <p:nvPr/>
        </p:nvSpPr>
        <p:spPr>
          <a:xfrm>
            <a:off x="5556455" y="1143000"/>
            <a:ext cx="3331906" cy="2246769"/>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pPr lvl="0">
              <a:buClr>
                <a:schemeClr val="dk1"/>
              </a:buClr>
              <a:buSzPts val="1100"/>
            </a:pPr>
            <a:r>
              <a:rPr lang="en-US" sz="1400" dirty="0"/>
              <a:t>Header URL: Audiences will be directed to State/Center site when clicking on header/banner hyperlink unless you choose to edit URL address. </a:t>
            </a:r>
          </a:p>
          <a:p>
            <a:pPr lvl="0">
              <a:buClr>
                <a:schemeClr val="dk1"/>
              </a:buClr>
              <a:buSzPts val="1100"/>
            </a:pPr>
            <a:endParaRPr lang="en-US" sz="1400" dirty="0"/>
          </a:p>
          <a:p>
            <a:pPr lvl="0">
              <a:buClr>
                <a:schemeClr val="dk1"/>
              </a:buClr>
              <a:buSzPts val="1100"/>
            </a:pPr>
            <a:r>
              <a:rPr lang="en-US" sz="1400" dirty="0"/>
              <a:t>Story title: Text entered will also hyperlink to State/Center site.</a:t>
            </a:r>
          </a:p>
          <a:p>
            <a:pPr lvl="0">
              <a:buClr>
                <a:schemeClr val="dk1"/>
              </a:buClr>
              <a:buSzPts val="1100"/>
            </a:pPr>
            <a:endParaRPr lang="en-US" sz="1400" dirty="0"/>
          </a:p>
          <a:p>
            <a:pPr lvl="0">
              <a:buClr>
                <a:schemeClr val="dk1"/>
              </a:buClr>
              <a:buSzPts val="1100"/>
            </a:pPr>
            <a:r>
              <a:rPr lang="en-US" sz="1400" dirty="0"/>
              <a:t>Story text: Enter Confirmation Email content here.</a:t>
            </a:r>
          </a:p>
        </p:txBody>
      </p:sp>
      <p:pic>
        <p:nvPicPr>
          <p:cNvPr id="8" name="Picture 7">
            <a:extLst>
              <a:ext uri="{FF2B5EF4-FFF2-40B4-BE49-F238E27FC236}">
                <a16:creationId xmlns:a16="http://schemas.microsoft.com/office/drawing/2014/main" id="{3D274AAC-C75B-0346-BA6D-EB29D116B0BC}"/>
              </a:ext>
            </a:extLst>
          </p:cNvPr>
          <p:cNvPicPr>
            <a:picLocks noChangeAspect="1"/>
          </p:cNvPicPr>
          <p:nvPr/>
        </p:nvPicPr>
        <p:blipFill>
          <a:blip r:embed="rId3"/>
          <a:stretch>
            <a:fillRect/>
          </a:stretch>
        </p:blipFill>
        <p:spPr>
          <a:xfrm>
            <a:off x="394724" y="2377059"/>
            <a:ext cx="3174385" cy="220881"/>
          </a:xfrm>
          <a:prstGeom prst="rect">
            <a:avLst/>
          </a:prstGeom>
        </p:spPr>
      </p:pic>
    </p:spTree>
    <p:extLst>
      <p:ext uri="{BB962C8B-B14F-4D97-AF65-F5344CB8AC3E}">
        <p14:creationId xmlns:p14="http://schemas.microsoft.com/office/powerpoint/2010/main" val="2697503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45ED2-D7AD-AB4E-A8C2-8BBBAEAB378B}"/>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B9E962F6-81A5-D64F-A84C-4A29D2B078E4}"/>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030B94EB-1276-2D40-91CA-4F81EC09D32C}"/>
              </a:ext>
            </a:extLst>
          </p:cNvPr>
          <p:cNvPicPr>
            <a:picLocks noChangeAspect="1"/>
          </p:cNvPicPr>
          <p:nvPr/>
        </p:nvPicPr>
        <p:blipFill>
          <a:blip r:embed="rId2"/>
          <a:stretch>
            <a:fillRect/>
          </a:stretch>
        </p:blipFill>
        <p:spPr>
          <a:xfrm>
            <a:off x="0" y="549021"/>
            <a:ext cx="9144000" cy="4594479"/>
          </a:xfrm>
          <a:prstGeom prst="rect">
            <a:avLst/>
          </a:prstGeom>
        </p:spPr>
      </p:pic>
      <p:cxnSp>
        <p:nvCxnSpPr>
          <p:cNvPr id="7" name="Straight Arrow Connector 6">
            <a:extLst>
              <a:ext uri="{FF2B5EF4-FFF2-40B4-BE49-F238E27FC236}">
                <a16:creationId xmlns:a16="http://schemas.microsoft.com/office/drawing/2014/main" id="{8C565DB2-297A-EA47-927F-AC38384412B9}"/>
              </a:ext>
            </a:extLst>
          </p:cNvPr>
          <p:cNvCxnSpPr>
            <a:cxnSpLocks/>
          </p:cNvCxnSpPr>
          <p:nvPr/>
        </p:nvCxnSpPr>
        <p:spPr>
          <a:xfrm flipH="1">
            <a:off x="1759974" y="2242006"/>
            <a:ext cx="3628103" cy="932318"/>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C3D88B06-D4A8-DB4B-A339-B38A2F6C0207}"/>
              </a:ext>
            </a:extLst>
          </p:cNvPr>
          <p:cNvCxnSpPr>
            <a:cxnSpLocks/>
          </p:cNvCxnSpPr>
          <p:nvPr/>
        </p:nvCxnSpPr>
        <p:spPr>
          <a:xfrm flipH="1">
            <a:off x="3097161" y="2775641"/>
            <a:ext cx="2290916" cy="557494"/>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C31220E4-2427-384C-B5DB-CE8EBFCBC0F0}"/>
              </a:ext>
            </a:extLst>
          </p:cNvPr>
          <p:cNvSpPr txBox="1"/>
          <p:nvPr/>
        </p:nvSpPr>
        <p:spPr>
          <a:xfrm>
            <a:off x="5319047" y="1143000"/>
            <a:ext cx="3430229" cy="2031325"/>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pPr lvl="0">
              <a:buClr>
                <a:schemeClr val="dk1"/>
              </a:buClr>
              <a:buSzPts val="1100"/>
            </a:pPr>
            <a:r>
              <a:rPr lang="en-US" sz="1400" dirty="0"/>
              <a:t>NOTE: In the “Story text” section you will see two Merge Fields being used that can be including in Confirmation Email </a:t>
            </a:r>
          </a:p>
          <a:p>
            <a:pPr lvl="0">
              <a:buClr>
                <a:schemeClr val="dk1"/>
              </a:buClr>
              <a:buSzPts val="1100"/>
            </a:pPr>
            <a:endParaRPr lang="en-US" sz="1400" dirty="0"/>
          </a:p>
          <a:p>
            <a:pPr lvl="0">
              <a:buClr>
                <a:schemeClr val="dk1"/>
              </a:buClr>
              <a:buSzPts val="1100"/>
            </a:pPr>
            <a:r>
              <a:rPr lang="en-US" sz="1400" dirty="0"/>
              <a:t>{{FirstName or 'Friend’}}</a:t>
            </a:r>
          </a:p>
          <a:p>
            <a:pPr lvl="0">
              <a:buClr>
                <a:schemeClr val="dk1"/>
              </a:buClr>
              <a:buSzPts val="1100"/>
            </a:pPr>
            <a:r>
              <a:rPr lang="en-US" sz="1400" dirty="0"/>
              <a:t>Will pull the first name of donor</a:t>
            </a:r>
          </a:p>
          <a:p>
            <a:pPr lvl="0">
              <a:buClr>
                <a:schemeClr val="dk1"/>
              </a:buClr>
              <a:buSzPts val="1100"/>
            </a:pPr>
            <a:endParaRPr lang="en-US" sz="1400" dirty="0"/>
          </a:p>
          <a:p>
            <a:pPr lvl="0">
              <a:buClr>
                <a:schemeClr val="dk1"/>
              </a:buClr>
              <a:buSzPts val="1100"/>
            </a:pPr>
            <a:r>
              <a:rPr lang="en-US" sz="1400" dirty="0"/>
              <a:t>{{Contribution Type}}</a:t>
            </a:r>
          </a:p>
          <a:p>
            <a:pPr lvl="0">
              <a:buClr>
                <a:schemeClr val="dk1"/>
              </a:buClr>
              <a:buSzPts val="1100"/>
            </a:pPr>
            <a:r>
              <a:rPr lang="en-US" sz="1400" dirty="0"/>
              <a:t>Will pull the donated amount</a:t>
            </a:r>
          </a:p>
        </p:txBody>
      </p:sp>
      <p:pic>
        <p:nvPicPr>
          <p:cNvPr id="8" name="Picture 7">
            <a:extLst>
              <a:ext uri="{FF2B5EF4-FFF2-40B4-BE49-F238E27FC236}">
                <a16:creationId xmlns:a16="http://schemas.microsoft.com/office/drawing/2014/main" id="{3D274AAC-C75B-0346-BA6D-EB29D116B0BC}"/>
              </a:ext>
            </a:extLst>
          </p:cNvPr>
          <p:cNvPicPr>
            <a:picLocks noChangeAspect="1"/>
          </p:cNvPicPr>
          <p:nvPr/>
        </p:nvPicPr>
        <p:blipFill>
          <a:blip r:embed="rId3"/>
          <a:stretch>
            <a:fillRect/>
          </a:stretch>
        </p:blipFill>
        <p:spPr>
          <a:xfrm>
            <a:off x="394724" y="2377059"/>
            <a:ext cx="3174385" cy="220881"/>
          </a:xfrm>
          <a:prstGeom prst="rect">
            <a:avLst/>
          </a:prstGeom>
        </p:spPr>
      </p:pic>
    </p:spTree>
    <p:extLst>
      <p:ext uri="{BB962C8B-B14F-4D97-AF65-F5344CB8AC3E}">
        <p14:creationId xmlns:p14="http://schemas.microsoft.com/office/powerpoint/2010/main" val="226313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83B6E8-62E9-D849-9362-7A9182CF3C95}"/>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DAC5DB18-A307-F445-8677-110151BEA344}"/>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8AB2C184-FA55-A541-A1D3-92C429EE9537}"/>
              </a:ext>
            </a:extLst>
          </p:cNvPr>
          <p:cNvPicPr>
            <a:picLocks noChangeAspect="1"/>
          </p:cNvPicPr>
          <p:nvPr/>
        </p:nvPicPr>
        <p:blipFill>
          <a:blip r:embed="rId2"/>
          <a:stretch>
            <a:fillRect/>
          </a:stretch>
        </p:blipFill>
        <p:spPr>
          <a:xfrm>
            <a:off x="0" y="550606"/>
            <a:ext cx="9144000" cy="4592894"/>
          </a:xfrm>
          <a:prstGeom prst="rect">
            <a:avLst/>
          </a:prstGeom>
        </p:spPr>
      </p:pic>
      <p:cxnSp>
        <p:nvCxnSpPr>
          <p:cNvPr id="8" name="Straight Arrow Connector 7">
            <a:extLst>
              <a:ext uri="{FF2B5EF4-FFF2-40B4-BE49-F238E27FC236}">
                <a16:creationId xmlns:a16="http://schemas.microsoft.com/office/drawing/2014/main" id="{E42F8542-A992-A545-82F4-3998A9B8F300}"/>
              </a:ext>
            </a:extLst>
          </p:cNvPr>
          <p:cNvCxnSpPr/>
          <p:nvPr/>
        </p:nvCxnSpPr>
        <p:spPr>
          <a:xfrm flipH="1">
            <a:off x="4060723" y="1612490"/>
            <a:ext cx="1366683" cy="65876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D6C36354-161C-A747-B6C0-29869A1E307D}"/>
              </a:ext>
            </a:extLst>
          </p:cNvPr>
          <p:cNvSpPr txBox="1"/>
          <p:nvPr/>
        </p:nvSpPr>
        <p:spPr>
          <a:xfrm>
            <a:off x="5319047" y="1246615"/>
            <a:ext cx="3139153" cy="1600438"/>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pPr lvl="0">
              <a:buClr>
                <a:schemeClr val="dk1"/>
              </a:buClr>
              <a:buSzPts val="1100"/>
            </a:pPr>
            <a:r>
              <a:rPr lang="en-US" sz="1400" dirty="0"/>
              <a:t>In the ”Lower Message” section enter the following text:</a:t>
            </a:r>
          </a:p>
          <a:p>
            <a:pPr lvl="0">
              <a:buClr>
                <a:schemeClr val="dk1"/>
              </a:buClr>
              <a:buSzPts val="1100"/>
            </a:pPr>
            <a:endParaRPr lang="en-US" sz="1400" dirty="0"/>
          </a:p>
          <a:p>
            <a:pPr lvl="0">
              <a:buClr>
                <a:schemeClr val="dk1"/>
              </a:buClr>
              <a:buSzPts val="1100"/>
            </a:pPr>
            <a:r>
              <a:rPr lang="en-US" sz="1400" dirty="0"/>
              <a:t>P.S. Please take a moment to add </a:t>
            </a:r>
            <a:r>
              <a:rPr lang="en-US" sz="1400" b="1" dirty="0" err="1"/>
              <a:t>audubonconnect@audubon.org</a:t>
            </a:r>
            <a:r>
              <a:rPr lang="en-US" sz="1400" dirty="0"/>
              <a:t> and </a:t>
            </a:r>
            <a:r>
              <a:rPr lang="en-US" sz="1400" b="1" dirty="0" err="1"/>
              <a:t>audubonaction@audubon.org</a:t>
            </a:r>
            <a:r>
              <a:rPr lang="en-US" sz="1400" dirty="0"/>
              <a:t> to your safe sender list.</a:t>
            </a:r>
          </a:p>
        </p:txBody>
      </p:sp>
    </p:spTree>
    <p:extLst>
      <p:ext uri="{BB962C8B-B14F-4D97-AF65-F5344CB8AC3E}">
        <p14:creationId xmlns:p14="http://schemas.microsoft.com/office/powerpoint/2010/main" val="3214827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Audubon Theme</a:t>
            </a:r>
          </a:p>
        </p:txBody>
      </p:sp>
      <p:sp>
        <p:nvSpPr>
          <p:cNvPr id="4" name="Text Placeholder 3"/>
          <p:cNvSpPr>
            <a:spLocks noGrp="1"/>
          </p:cNvSpPr>
          <p:nvPr>
            <p:ph type="body" sz="quarter" idx="10"/>
          </p:nvPr>
        </p:nvSpPr>
        <p:spPr/>
        <p:txBody>
          <a:bodyPr>
            <a:noAutofit/>
          </a:bodyPr>
          <a:lstStyle/>
          <a:p>
            <a:r>
              <a:rPr lang="en-US" dirty="0"/>
              <a:t>Text Styles</a:t>
            </a:r>
          </a:p>
          <a:p>
            <a:pPr lvl="1"/>
            <a:r>
              <a:rPr lang="en-US" dirty="0"/>
              <a:t>The text styles shown to the right are built into the text boxes on each slide. Select the text you’d like to format and use the “tab” key to move between styles. To get to a previous style, click “shift + tab”. </a:t>
            </a:r>
          </a:p>
          <a:p>
            <a:pPr lvl="1"/>
            <a:r>
              <a:rPr lang="en-US" dirty="0"/>
              <a:t>As a rule, do not create new text styles.</a:t>
            </a:r>
            <a:br>
              <a:rPr lang="en-US" dirty="0"/>
            </a:br>
            <a:endParaRPr lang="en-US" dirty="0"/>
          </a:p>
          <a:p>
            <a:pPr lvl="1"/>
            <a:endParaRPr lang="en-US" dirty="0"/>
          </a:p>
          <a:p>
            <a:pPr lvl="1"/>
            <a:endParaRPr lang="en-US" dirty="0"/>
          </a:p>
          <a:p>
            <a:r>
              <a:rPr lang="en-US" dirty="0"/>
              <a:t>Subheading</a:t>
            </a:r>
          </a:p>
          <a:p>
            <a:pPr lvl="1"/>
            <a:r>
              <a:rPr lang="en-US" dirty="0"/>
              <a:t>Large Body Text</a:t>
            </a:r>
          </a:p>
          <a:p>
            <a:pPr lvl="2"/>
            <a:r>
              <a:rPr lang="en-US" sz="1200" dirty="0"/>
              <a:t>Small Body Text</a:t>
            </a:r>
          </a:p>
          <a:p>
            <a:pPr lvl="3"/>
            <a:r>
              <a:rPr lang="en-US" dirty="0"/>
              <a:t>Large Bullet</a:t>
            </a:r>
          </a:p>
          <a:p>
            <a:pPr lvl="4"/>
            <a:r>
              <a:rPr lang="en-US" dirty="0"/>
              <a:t>Small Bullet</a:t>
            </a:r>
          </a:p>
          <a:p>
            <a:pPr lvl="5"/>
            <a:r>
              <a:rPr lang="en-US" dirty="0"/>
              <a:t>Small Indented Bullet</a:t>
            </a:r>
          </a:p>
          <a:p>
            <a:pPr lvl="4"/>
            <a:endParaRPr lang="en-US" dirty="0"/>
          </a:p>
          <a:p>
            <a:pPr lvl="1"/>
            <a:endParaRPr lang="en-US" dirty="0"/>
          </a:p>
          <a:p>
            <a:pPr lvl="1"/>
            <a:endParaRPr lang="en-US" dirty="0"/>
          </a:p>
        </p:txBody>
      </p:sp>
      <p:pic>
        <p:nvPicPr>
          <p:cNvPr id="5" name="Picture 4">
            <a:extLst>
              <a:ext uri="{FF2B5EF4-FFF2-40B4-BE49-F238E27FC236}">
                <a16:creationId xmlns:a16="http://schemas.microsoft.com/office/drawing/2014/main" id="{4E3ADB8B-2E85-B042-862C-A32EB6B76F1C}"/>
              </a:ext>
            </a:extLst>
          </p:cNvPr>
          <p:cNvPicPr>
            <a:picLocks noChangeAspect="1"/>
          </p:cNvPicPr>
          <p:nvPr/>
        </p:nvPicPr>
        <p:blipFill>
          <a:blip r:embed="rId2"/>
          <a:stretch>
            <a:fillRect/>
          </a:stretch>
        </p:blipFill>
        <p:spPr>
          <a:xfrm>
            <a:off x="0" y="539497"/>
            <a:ext cx="9144000" cy="4604004"/>
          </a:xfrm>
          <a:prstGeom prst="rect">
            <a:avLst/>
          </a:prstGeom>
        </p:spPr>
      </p:pic>
      <p:cxnSp>
        <p:nvCxnSpPr>
          <p:cNvPr id="8" name="Straight Arrow Connector 7">
            <a:extLst>
              <a:ext uri="{FF2B5EF4-FFF2-40B4-BE49-F238E27FC236}">
                <a16:creationId xmlns:a16="http://schemas.microsoft.com/office/drawing/2014/main" id="{5C984772-76D8-454F-A116-A3FBD7ED1FAD}"/>
              </a:ext>
            </a:extLst>
          </p:cNvPr>
          <p:cNvCxnSpPr/>
          <p:nvPr/>
        </p:nvCxnSpPr>
        <p:spPr>
          <a:xfrm flipH="1">
            <a:off x="2005781" y="1307690"/>
            <a:ext cx="1032387" cy="157316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D7D9C770-3FAC-3041-BD58-FFAB93147F61}"/>
              </a:ext>
            </a:extLst>
          </p:cNvPr>
          <p:cNvSpPr txBox="1"/>
          <p:nvPr/>
        </p:nvSpPr>
        <p:spPr>
          <a:xfrm>
            <a:off x="2921906" y="881390"/>
            <a:ext cx="2847904"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r>
              <a:rPr lang="en-US" sz="1400" dirty="0"/>
              <a:t>Once in Online Actions choose “Contribution” from the Create New Form dropdown menu.</a:t>
            </a:r>
          </a:p>
        </p:txBody>
      </p:sp>
    </p:spTree>
    <p:extLst>
      <p:ext uri="{BB962C8B-B14F-4D97-AF65-F5344CB8AC3E}">
        <p14:creationId xmlns:p14="http://schemas.microsoft.com/office/powerpoint/2010/main" val="4128576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E62028-36E9-2F42-B22D-639D907792A6}"/>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D449C23A-D196-0C40-BAA4-B28BC03D498F}"/>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36405DC4-0465-BE47-81F5-B52ADAF7DFEC}"/>
              </a:ext>
            </a:extLst>
          </p:cNvPr>
          <p:cNvPicPr>
            <a:picLocks noChangeAspect="1"/>
          </p:cNvPicPr>
          <p:nvPr/>
        </p:nvPicPr>
        <p:blipFill>
          <a:blip r:embed="rId2"/>
          <a:stretch>
            <a:fillRect/>
          </a:stretch>
        </p:blipFill>
        <p:spPr>
          <a:xfrm>
            <a:off x="0" y="560439"/>
            <a:ext cx="9144000" cy="4583061"/>
          </a:xfrm>
          <a:prstGeom prst="rect">
            <a:avLst/>
          </a:prstGeom>
        </p:spPr>
      </p:pic>
      <p:sp>
        <p:nvSpPr>
          <p:cNvPr id="6" name="TextBox 5">
            <a:extLst>
              <a:ext uri="{FF2B5EF4-FFF2-40B4-BE49-F238E27FC236}">
                <a16:creationId xmlns:a16="http://schemas.microsoft.com/office/drawing/2014/main" id="{71C10A93-F84B-6F45-AD7B-BD0CDB1289FA}"/>
              </a:ext>
            </a:extLst>
          </p:cNvPr>
          <p:cNvSpPr txBox="1"/>
          <p:nvPr/>
        </p:nvSpPr>
        <p:spPr>
          <a:xfrm>
            <a:off x="5220724" y="1181100"/>
            <a:ext cx="2910553" cy="764459"/>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pPr lvl="0">
              <a:buClr>
                <a:schemeClr val="dk1"/>
              </a:buClr>
              <a:buSzPts val="1100"/>
            </a:pPr>
            <a:r>
              <a:rPr lang="en-US" sz="1400" dirty="0"/>
              <a:t>Scroll down and open “Signature” section enter your preferences in the corresponding fields.</a:t>
            </a:r>
          </a:p>
        </p:txBody>
      </p:sp>
      <p:cxnSp>
        <p:nvCxnSpPr>
          <p:cNvPr id="11" name="Straight Connector 10">
            <a:extLst>
              <a:ext uri="{FF2B5EF4-FFF2-40B4-BE49-F238E27FC236}">
                <a16:creationId xmlns:a16="http://schemas.microsoft.com/office/drawing/2014/main" id="{F9DEECB0-8190-BA45-A730-3B78B143D2B2}"/>
              </a:ext>
            </a:extLst>
          </p:cNvPr>
          <p:cNvCxnSpPr/>
          <p:nvPr/>
        </p:nvCxnSpPr>
        <p:spPr>
          <a:xfrm>
            <a:off x="3805084" y="1258529"/>
            <a:ext cx="1071716" cy="0"/>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C6C7B9C7-9E9C-E345-ABFB-580BCF23F51C}"/>
              </a:ext>
            </a:extLst>
          </p:cNvPr>
          <p:cNvCxnSpPr/>
          <p:nvPr/>
        </p:nvCxnSpPr>
        <p:spPr>
          <a:xfrm>
            <a:off x="4886632" y="1258529"/>
            <a:ext cx="0" cy="3628103"/>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70052AC0-DB32-0E45-9270-26BFAE085689}"/>
              </a:ext>
            </a:extLst>
          </p:cNvPr>
          <p:cNvCxnSpPr>
            <a:cxnSpLocks/>
          </p:cNvCxnSpPr>
          <p:nvPr/>
        </p:nvCxnSpPr>
        <p:spPr>
          <a:xfrm flipH="1">
            <a:off x="3805084" y="4896465"/>
            <a:ext cx="1081548" cy="0"/>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589A5B5E-8318-BD44-A889-B4107662AFCE}"/>
              </a:ext>
            </a:extLst>
          </p:cNvPr>
          <p:cNvCxnSpPr>
            <a:endCxn id="6" idx="1"/>
          </p:cNvCxnSpPr>
          <p:nvPr/>
        </p:nvCxnSpPr>
        <p:spPr>
          <a:xfrm>
            <a:off x="4886632" y="1563329"/>
            <a:ext cx="334092" cy="1"/>
          </a:xfrm>
          <a:prstGeom prst="line">
            <a:avLst/>
          </a:prstGeom>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9481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3283CB-C91C-9643-B34B-1565F7A7E068}"/>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EEC6B18C-5E35-D543-8106-B25DE9B03B3D}"/>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765C7E8B-E0BC-484E-90EE-15F0E614243D}"/>
              </a:ext>
            </a:extLst>
          </p:cNvPr>
          <p:cNvPicPr>
            <a:picLocks noChangeAspect="1"/>
          </p:cNvPicPr>
          <p:nvPr/>
        </p:nvPicPr>
        <p:blipFill>
          <a:blip r:embed="rId3"/>
          <a:stretch>
            <a:fillRect/>
          </a:stretch>
        </p:blipFill>
        <p:spPr>
          <a:xfrm>
            <a:off x="0" y="546170"/>
            <a:ext cx="9144000" cy="4597330"/>
          </a:xfrm>
          <a:prstGeom prst="rect">
            <a:avLst/>
          </a:prstGeom>
        </p:spPr>
      </p:pic>
      <p:cxnSp>
        <p:nvCxnSpPr>
          <p:cNvPr id="8" name="Straight Arrow Connector 7">
            <a:extLst>
              <a:ext uri="{FF2B5EF4-FFF2-40B4-BE49-F238E27FC236}">
                <a16:creationId xmlns:a16="http://schemas.microsoft.com/office/drawing/2014/main" id="{30F3170D-C7FA-0C41-9822-4AFD1610F729}"/>
              </a:ext>
            </a:extLst>
          </p:cNvPr>
          <p:cNvCxnSpPr/>
          <p:nvPr/>
        </p:nvCxnSpPr>
        <p:spPr>
          <a:xfrm flipH="1">
            <a:off x="4345858" y="1463040"/>
            <a:ext cx="1307690" cy="1142508"/>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D45B5679-BA22-D34D-BA4A-3448A96DC4D1}"/>
              </a:ext>
            </a:extLst>
          </p:cNvPr>
          <p:cNvSpPr txBox="1"/>
          <p:nvPr/>
        </p:nvSpPr>
        <p:spPr>
          <a:xfrm>
            <a:off x="5567311" y="1143000"/>
            <a:ext cx="3055579" cy="2246769"/>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pPr lvl="0">
              <a:buClr>
                <a:schemeClr val="dk1"/>
              </a:buClr>
              <a:buSzPts val="1100"/>
            </a:pPr>
            <a:r>
              <a:rPr lang="en-US" sz="1400" dirty="0"/>
              <a:t>In the “PS Text” field enter the following Tax donation receipt copy in italics:</a:t>
            </a:r>
          </a:p>
          <a:p>
            <a:pPr lvl="0">
              <a:buClr>
                <a:schemeClr val="dk1"/>
              </a:buClr>
              <a:buSzPts val="1100"/>
            </a:pPr>
            <a:endParaRPr lang="en-US" sz="1400" dirty="0"/>
          </a:p>
          <a:p>
            <a:pPr lvl="0">
              <a:buClr>
                <a:schemeClr val="dk1"/>
              </a:buClr>
              <a:buSzPts val="1100"/>
            </a:pPr>
            <a:r>
              <a:rPr lang="en-US" sz="1400" i="1" dirty="0"/>
              <a:t>This receipt certifies that Audubon has not provided any goods or services for this gift. Please keep this letter for your tax records. National Audubon Society’s federal tax ID number is: 13-1624102.</a:t>
            </a:r>
            <a:endParaRPr lang="en-US" sz="1400" dirty="0"/>
          </a:p>
        </p:txBody>
      </p:sp>
    </p:spTree>
    <p:extLst>
      <p:ext uri="{BB962C8B-B14F-4D97-AF65-F5344CB8AC3E}">
        <p14:creationId xmlns:p14="http://schemas.microsoft.com/office/powerpoint/2010/main" val="1837963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E32D30-1FF3-E148-9953-854DA8E7EDA9}"/>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E5F89025-03ED-9C49-9FF9-4C652EA65572}"/>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5EADB835-0088-684E-9A29-00A6FE7ED6AA}"/>
              </a:ext>
            </a:extLst>
          </p:cNvPr>
          <p:cNvPicPr>
            <a:picLocks noChangeAspect="1"/>
          </p:cNvPicPr>
          <p:nvPr/>
        </p:nvPicPr>
        <p:blipFill>
          <a:blip r:embed="rId3"/>
          <a:stretch>
            <a:fillRect/>
          </a:stretch>
        </p:blipFill>
        <p:spPr>
          <a:xfrm>
            <a:off x="0" y="552349"/>
            <a:ext cx="9144000" cy="4602726"/>
          </a:xfrm>
          <a:prstGeom prst="rect">
            <a:avLst/>
          </a:prstGeom>
          <a:effectLst>
            <a:outerShdw sx="1000" sy="1000" algn="ctr" rotWithShape="0">
              <a:srgbClr val="000000"/>
            </a:outerShdw>
          </a:effectLst>
        </p:spPr>
      </p:pic>
      <p:cxnSp>
        <p:nvCxnSpPr>
          <p:cNvPr id="14" name="Straight Connector 13">
            <a:extLst>
              <a:ext uri="{FF2B5EF4-FFF2-40B4-BE49-F238E27FC236}">
                <a16:creationId xmlns:a16="http://schemas.microsoft.com/office/drawing/2014/main" id="{E36613D3-24A5-6846-A895-E3188F4E26DD}"/>
              </a:ext>
            </a:extLst>
          </p:cNvPr>
          <p:cNvCxnSpPr>
            <a:cxnSpLocks/>
          </p:cNvCxnSpPr>
          <p:nvPr/>
        </p:nvCxnSpPr>
        <p:spPr>
          <a:xfrm>
            <a:off x="7303625" y="2449292"/>
            <a:ext cx="0" cy="1080986"/>
          </a:xfrm>
          <a:prstGeom prst="line">
            <a:avLst/>
          </a:prstGeom>
          <a:ln>
            <a:prstDash val="sysDot"/>
          </a:ln>
          <a:effectLst/>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151F137D-A5EC-BD46-8076-5F1A347F8D56}"/>
              </a:ext>
            </a:extLst>
          </p:cNvPr>
          <p:cNvPicPr>
            <a:picLocks noChangeAspect="1"/>
          </p:cNvPicPr>
          <p:nvPr/>
        </p:nvPicPr>
        <p:blipFill>
          <a:blip r:embed="rId4"/>
          <a:stretch>
            <a:fillRect/>
          </a:stretch>
        </p:blipFill>
        <p:spPr>
          <a:xfrm>
            <a:off x="4705222" y="3392128"/>
            <a:ext cx="3828682" cy="1061884"/>
          </a:xfrm>
          <a:prstGeom prst="rect">
            <a:avLst/>
          </a:prstGeom>
          <a:ln>
            <a:solidFill>
              <a:schemeClr val="accent1"/>
            </a:solidFill>
          </a:ln>
          <a:effectLst>
            <a:outerShdw blurRad="50800" dist="50800" dir="5400000" algn="ctr" rotWithShape="0">
              <a:srgbClr val="000000">
                <a:alpha val="37000"/>
              </a:srgbClr>
            </a:outerShdw>
          </a:effectLst>
        </p:spPr>
      </p:pic>
      <p:cxnSp>
        <p:nvCxnSpPr>
          <p:cNvPr id="9" name="Straight Connector 8">
            <a:extLst>
              <a:ext uri="{FF2B5EF4-FFF2-40B4-BE49-F238E27FC236}">
                <a16:creationId xmlns:a16="http://schemas.microsoft.com/office/drawing/2014/main" id="{BF315E74-0946-C94D-93F1-4B27FAD756AA}"/>
              </a:ext>
            </a:extLst>
          </p:cNvPr>
          <p:cNvCxnSpPr/>
          <p:nvPr/>
        </p:nvCxnSpPr>
        <p:spPr>
          <a:xfrm flipV="1">
            <a:off x="5347504" y="2187615"/>
            <a:ext cx="0" cy="1204513"/>
          </a:xfrm>
          <a:prstGeom prst="line">
            <a:avLst/>
          </a:prstGeom>
          <a:ln>
            <a:prstDash val="sysDot"/>
          </a:ln>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209D6CD3-30A9-C94D-9B6F-C18F739E51B9}"/>
              </a:ext>
            </a:extLst>
          </p:cNvPr>
          <p:cNvCxnSpPr/>
          <p:nvPr/>
        </p:nvCxnSpPr>
        <p:spPr>
          <a:xfrm flipH="1">
            <a:off x="2777924" y="2210765"/>
            <a:ext cx="2581154" cy="0"/>
          </a:xfrm>
          <a:prstGeom prst="straightConnector1">
            <a:avLst/>
          </a:prstGeom>
          <a:ln>
            <a:prstDash val="sysDot"/>
            <a:tailEnd type="triangle"/>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1E83830F-044F-664C-8012-F838D345D260}"/>
              </a:ext>
            </a:extLst>
          </p:cNvPr>
          <p:cNvCxnSpPr>
            <a:cxnSpLocks/>
          </p:cNvCxnSpPr>
          <p:nvPr/>
        </p:nvCxnSpPr>
        <p:spPr>
          <a:xfrm flipH="1">
            <a:off x="4068501" y="1125731"/>
            <a:ext cx="1552152" cy="2074669"/>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3697A284-939E-6448-8C13-38B9365091D9}"/>
              </a:ext>
            </a:extLst>
          </p:cNvPr>
          <p:cNvSpPr txBox="1"/>
          <p:nvPr/>
        </p:nvSpPr>
        <p:spPr>
          <a:xfrm>
            <a:off x="5478325" y="848854"/>
            <a:ext cx="3055579" cy="1600438"/>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pPr lvl="0">
              <a:buClr>
                <a:schemeClr val="dk1"/>
              </a:buClr>
              <a:buSzPts val="1100"/>
            </a:pPr>
            <a:r>
              <a:rPr lang="en-US" sz="1400" dirty="0"/>
              <a:t>The “Social” section is optional. Enter any/all Social Media links and text in corresponding fields.</a:t>
            </a:r>
          </a:p>
          <a:p>
            <a:pPr lvl="0">
              <a:buClr>
                <a:schemeClr val="dk1"/>
              </a:buClr>
              <a:buSzPts val="1100"/>
            </a:pPr>
            <a:endParaRPr lang="en-US" sz="1400" dirty="0"/>
          </a:p>
          <a:p>
            <a:pPr lvl="0">
              <a:buClr>
                <a:schemeClr val="dk1"/>
              </a:buClr>
              <a:buSzPts val="1100"/>
            </a:pPr>
            <a:r>
              <a:rPr lang="en-US" sz="1400" dirty="0"/>
              <a:t>NOTE: If you check the ”Hide Social” button it will remove buttons from Confirmation Email.</a:t>
            </a:r>
          </a:p>
        </p:txBody>
      </p:sp>
    </p:spTree>
    <p:extLst>
      <p:ext uri="{BB962C8B-B14F-4D97-AF65-F5344CB8AC3E}">
        <p14:creationId xmlns:p14="http://schemas.microsoft.com/office/powerpoint/2010/main" val="2673517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A83FEA-1A41-994C-BA69-1D9F58D430B5}"/>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74A1C5F3-B008-0340-957B-6E7DE8503680}"/>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40279DB5-3D1A-E04F-8B26-C96B5B470FAF}"/>
              </a:ext>
            </a:extLst>
          </p:cNvPr>
          <p:cNvPicPr>
            <a:picLocks noChangeAspect="1"/>
          </p:cNvPicPr>
          <p:nvPr/>
        </p:nvPicPr>
        <p:blipFill>
          <a:blip r:embed="rId2"/>
          <a:stretch>
            <a:fillRect/>
          </a:stretch>
        </p:blipFill>
        <p:spPr>
          <a:xfrm>
            <a:off x="0" y="544626"/>
            <a:ext cx="9144000" cy="4683512"/>
          </a:xfrm>
          <a:prstGeom prst="rect">
            <a:avLst/>
          </a:prstGeom>
        </p:spPr>
      </p:pic>
      <p:cxnSp>
        <p:nvCxnSpPr>
          <p:cNvPr id="8" name="Straight Arrow Connector 7">
            <a:extLst>
              <a:ext uri="{FF2B5EF4-FFF2-40B4-BE49-F238E27FC236}">
                <a16:creationId xmlns:a16="http://schemas.microsoft.com/office/drawing/2014/main" id="{2EAAF76D-56F0-6849-AF2E-73D2C3FBF23C}"/>
              </a:ext>
            </a:extLst>
          </p:cNvPr>
          <p:cNvCxnSpPr>
            <a:cxnSpLocks/>
          </p:cNvCxnSpPr>
          <p:nvPr/>
        </p:nvCxnSpPr>
        <p:spPr>
          <a:xfrm flipH="1" flipV="1">
            <a:off x="6312311" y="2340077"/>
            <a:ext cx="806244" cy="776749"/>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952D910A-7DE3-7844-88DB-4EB5EDCF987D}"/>
              </a:ext>
            </a:extLst>
          </p:cNvPr>
          <p:cNvSpPr txBox="1"/>
          <p:nvPr/>
        </p:nvSpPr>
        <p:spPr>
          <a:xfrm>
            <a:off x="6492772" y="3046511"/>
            <a:ext cx="2169447" cy="307777"/>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pPr lvl="0">
              <a:buClr>
                <a:schemeClr val="dk1"/>
              </a:buClr>
              <a:buSzPts val="1100"/>
            </a:pPr>
            <a:r>
              <a:rPr lang="en-US" sz="1400" dirty="0"/>
              <a:t>Next, click “Save” button.</a:t>
            </a:r>
          </a:p>
        </p:txBody>
      </p:sp>
    </p:spTree>
    <p:extLst>
      <p:ext uri="{BB962C8B-B14F-4D97-AF65-F5344CB8AC3E}">
        <p14:creationId xmlns:p14="http://schemas.microsoft.com/office/powerpoint/2010/main" val="2883310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22578C-6DF1-684B-B0FA-897E7267BB45}"/>
              </a:ext>
            </a:extLst>
          </p:cNvPr>
          <p:cNvSpPr>
            <a:spLocks noGrp="1"/>
          </p:cNvSpPr>
          <p:nvPr>
            <p:ph type="ctrTitle"/>
          </p:nvPr>
        </p:nvSpPr>
        <p:spPr/>
        <p:txBody>
          <a:bodyPr/>
          <a:lstStyle/>
          <a:p>
            <a:endParaRPr lang="en-US"/>
          </a:p>
        </p:txBody>
      </p:sp>
      <p:sp>
        <p:nvSpPr>
          <p:cNvPr id="3" name="Text Placeholder 2">
            <a:extLst>
              <a:ext uri="{FF2B5EF4-FFF2-40B4-BE49-F238E27FC236}">
                <a16:creationId xmlns:a16="http://schemas.microsoft.com/office/drawing/2014/main" id="{0AA82C30-510F-5D46-89A1-BB8558ECE396}"/>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B6DAC8AC-61F9-164B-9E4E-DB232E521102}"/>
              </a:ext>
            </a:extLst>
          </p:cNvPr>
          <p:cNvPicPr>
            <a:picLocks noChangeAspect="1"/>
          </p:cNvPicPr>
          <p:nvPr/>
        </p:nvPicPr>
        <p:blipFill>
          <a:blip r:embed="rId2"/>
          <a:stretch>
            <a:fillRect/>
          </a:stretch>
        </p:blipFill>
        <p:spPr>
          <a:xfrm>
            <a:off x="0" y="539750"/>
            <a:ext cx="9144000" cy="4673600"/>
          </a:xfrm>
          <a:prstGeom prst="rect">
            <a:avLst/>
          </a:prstGeom>
        </p:spPr>
      </p:pic>
      <p:pic>
        <p:nvPicPr>
          <p:cNvPr id="7" name="Picture 6">
            <a:extLst>
              <a:ext uri="{FF2B5EF4-FFF2-40B4-BE49-F238E27FC236}">
                <a16:creationId xmlns:a16="http://schemas.microsoft.com/office/drawing/2014/main" id="{28E0FA59-3345-2347-B365-134031659FCC}"/>
              </a:ext>
            </a:extLst>
          </p:cNvPr>
          <p:cNvPicPr>
            <a:picLocks noChangeAspect="1"/>
          </p:cNvPicPr>
          <p:nvPr/>
        </p:nvPicPr>
        <p:blipFill>
          <a:blip r:embed="rId3"/>
          <a:stretch>
            <a:fillRect/>
          </a:stretch>
        </p:blipFill>
        <p:spPr>
          <a:xfrm>
            <a:off x="3972641" y="1661652"/>
            <a:ext cx="1484261" cy="292878"/>
          </a:xfrm>
          <a:prstGeom prst="rect">
            <a:avLst/>
          </a:prstGeom>
        </p:spPr>
      </p:pic>
      <p:cxnSp>
        <p:nvCxnSpPr>
          <p:cNvPr id="10" name="Straight Arrow Connector 9">
            <a:extLst>
              <a:ext uri="{FF2B5EF4-FFF2-40B4-BE49-F238E27FC236}">
                <a16:creationId xmlns:a16="http://schemas.microsoft.com/office/drawing/2014/main" id="{286F49B7-DA74-0843-843A-A273587E55E2}"/>
              </a:ext>
            </a:extLst>
          </p:cNvPr>
          <p:cNvCxnSpPr/>
          <p:nvPr/>
        </p:nvCxnSpPr>
        <p:spPr>
          <a:xfrm flipH="1" flipV="1">
            <a:off x="1877961" y="1737360"/>
            <a:ext cx="1199536" cy="384318"/>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112E67CA-239A-564A-AEB4-B1C1357AADCE}"/>
              </a:ext>
            </a:extLst>
          </p:cNvPr>
          <p:cNvSpPr txBox="1"/>
          <p:nvPr/>
        </p:nvSpPr>
        <p:spPr>
          <a:xfrm>
            <a:off x="2556182" y="1560187"/>
            <a:ext cx="3756128"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pPr lvl="0">
              <a:buClr>
                <a:schemeClr val="dk1"/>
              </a:buClr>
              <a:buSzPts val="1100"/>
            </a:pPr>
            <a:r>
              <a:rPr lang="en-US" sz="1400" dirty="0"/>
              <a:t>Review Message preview. Then click the “Copy HTML Source” button. Then head back to </a:t>
            </a:r>
            <a:r>
              <a:rPr lang="en-US" sz="1400" dirty="0" err="1"/>
              <a:t>OnlineActions</a:t>
            </a:r>
            <a:r>
              <a:rPr lang="en-US" sz="1400" dirty="0"/>
              <a:t> to complete your form.</a:t>
            </a:r>
          </a:p>
        </p:txBody>
      </p:sp>
    </p:spTree>
    <p:extLst>
      <p:ext uri="{BB962C8B-B14F-4D97-AF65-F5344CB8AC3E}">
        <p14:creationId xmlns:p14="http://schemas.microsoft.com/office/powerpoint/2010/main" val="136974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8467D4-ED72-C84F-A724-FF6E4EF3F615}"/>
              </a:ext>
            </a:extLst>
          </p:cNvPr>
          <p:cNvSpPr>
            <a:spLocks noGrp="1"/>
          </p:cNvSpPr>
          <p:nvPr>
            <p:ph type="ctrTitle"/>
          </p:nvPr>
        </p:nvSpPr>
        <p:spPr/>
        <p:txBody>
          <a:bodyPr/>
          <a:lstStyle/>
          <a:p>
            <a:r>
              <a:rPr lang="en-US" dirty="0"/>
              <a:t>Head Back To </a:t>
            </a:r>
            <a:r>
              <a:rPr lang="en-US" dirty="0" err="1"/>
              <a:t>OnlineActions</a:t>
            </a:r>
            <a:r>
              <a:rPr lang="en-US" dirty="0"/>
              <a:t> </a:t>
            </a:r>
            <a:br>
              <a:rPr lang="en-US" dirty="0"/>
            </a:br>
            <a:br>
              <a:rPr lang="en-US" dirty="0"/>
            </a:br>
            <a:r>
              <a:rPr lang="en-US" dirty="0"/>
              <a:t>To Complete Your Form</a:t>
            </a:r>
          </a:p>
        </p:txBody>
      </p:sp>
      <p:sp>
        <p:nvSpPr>
          <p:cNvPr id="3" name="Text Placeholder 2">
            <a:extLst>
              <a:ext uri="{FF2B5EF4-FFF2-40B4-BE49-F238E27FC236}">
                <a16:creationId xmlns:a16="http://schemas.microsoft.com/office/drawing/2014/main" id="{CD273717-0E1D-EA41-98D6-1AB737938B67}"/>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58530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1D9E2A-FEDC-4C4B-9D62-7758A3F2F87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8799F2D2-08A9-874A-B41C-EB5C37928FFB}"/>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7B0AA5F3-6319-454A-8073-F93F4BF35132}"/>
              </a:ext>
            </a:extLst>
          </p:cNvPr>
          <p:cNvPicPr>
            <a:picLocks noChangeAspect="1"/>
          </p:cNvPicPr>
          <p:nvPr/>
        </p:nvPicPr>
        <p:blipFill>
          <a:blip r:embed="rId3"/>
          <a:stretch>
            <a:fillRect/>
          </a:stretch>
        </p:blipFill>
        <p:spPr>
          <a:xfrm>
            <a:off x="0" y="547883"/>
            <a:ext cx="9144000" cy="4595617"/>
          </a:xfrm>
          <a:prstGeom prst="rect">
            <a:avLst/>
          </a:prstGeom>
        </p:spPr>
      </p:pic>
      <p:cxnSp>
        <p:nvCxnSpPr>
          <p:cNvPr id="8" name="Straight Arrow Connector 7">
            <a:extLst>
              <a:ext uri="{FF2B5EF4-FFF2-40B4-BE49-F238E27FC236}">
                <a16:creationId xmlns:a16="http://schemas.microsoft.com/office/drawing/2014/main" id="{D57EC9F7-BBF9-A44F-8094-7F119FA18ED3}"/>
              </a:ext>
            </a:extLst>
          </p:cNvPr>
          <p:cNvCxnSpPr>
            <a:cxnSpLocks/>
          </p:cNvCxnSpPr>
          <p:nvPr/>
        </p:nvCxnSpPr>
        <p:spPr>
          <a:xfrm flipH="1" flipV="1">
            <a:off x="5299588" y="2290916"/>
            <a:ext cx="855406" cy="909484"/>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2BF11ED1-E98D-9B42-8501-AA740175B216}"/>
              </a:ext>
            </a:extLst>
          </p:cNvPr>
          <p:cNvCxnSpPr/>
          <p:nvPr/>
        </p:nvCxnSpPr>
        <p:spPr>
          <a:xfrm flipH="1">
            <a:off x="3421626" y="3569110"/>
            <a:ext cx="2733368" cy="0"/>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5E1CB015-6630-9247-9401-9AB14D4A6043}"/>
              </a:ext>
            </a:extLst>
          </p:cNvPr>
          <p:cNvSpPr txBox="1"/>
          <p:nvPr/>
        </p:nvSpPr>
        <p:spPr>
          <a:xfrm>
            <a:off x="6066504" y="2119373"/>
            <a:ext cx="2831690" cy="2031325"/>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pPr lvl="0">
              <a:buClr>
                <a:schemeClr val="dk1"/>
              </a:buClr>
              <a:buSzPts val="1100"/>
            </a:pPr>
            <a:r>
              <a:rPr lang="en-US" sz="1400" dirty="0"/>
              <a:t>In the “Confirmation Page” step in </a:t>
            </a:r>
            <a:r>
              <a:rPr lang="en-US" sz="1400" dirty="0" err="1"/>
              <a:t>OnlineActions</a:t>
            </a:r>
            <a:r>
              <a:rPr lang="en-US" sz="1400" dirty="0"/>
              <a:t> go to the “HTML Email Content” section. </a:t>
            </a:r>
          </a:p>
          <a:p>
            <a:pPr lvl="0">
              <a:buClr>
                <a:schemeClr val="dk1"/>
              </a:buClr>
              <a:buSzPts val="1100"/>
            </a:pPr>
            <a:endParaRPr lang="en-US" sz="1400" dirty="0"/>
          </a:p>
          <a:p>
            <a:pPr lvl="0">
              <a:buClr>
                <a:schemeClr val="dk1"/>
              </a:buClr>
              <a:buSzPts val="1100"/>
            </a:pPr>
            <a:r>
              <a:rPr lang="en-US" sz="1400" dirty="0"/>
              <a:t>Click the ”Source” button. </a:t>
            </a:r>
          </a:p>
          <a:p>
            <a:pPr lvl="0">
              <a:buClr>
                <a:schemeClr val="dk1"/>
              </a:buClr>
              <a:buSzPts val="1100"/>
            </a:pPr>
            <a:endParaRPr lang="en-US" sz="1400" dirty="0"/>
          </a:p>
          <a:p>
            <a:pPr lvl="0">
              <a:buClr>
                <a:schemeClr val="dk1"/>
              </a:buClr>
              <a:buSzPts val="1100"/>
            </a:pPr>
            <a:r>
              <a:rPr lang="en-US" sz="1400" dirty="0"/>
              <a:t>Delete any/all existing code and paste copied HTML from the Email Machine.</a:t>
            </a:r>
          </a:p>
        </p:txBody>
      </p:sp>
    </p:spTree>
    <p:extLst>
      <p:ext uri="{BB962C8B-B14F-4D97-AF65-F5344CB8AC3E}">
        <p14:creationId xmlns:p14="http://schemas.microsoft.com/office/powerpoint/2010/main" val="1602273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57838-44B0-9743-8681-5D1CFDB70D9B}"/>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88FEC0-E2D2-7C4A-BBEE-E409E1F7214D}"/>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A613B924-1CD1-414B-B263-09BBB623631E}"/>
              </a:ext>
            </a:extLst>
          </p:cNvPr>
          <p:cNvPicPr>
            <a:picLocks noChangeAspect="1"/>
          </p:cNvPicPr>
          <p:nvPr/>
        </p:nvPicPr>
        <p:blipFill>
          <a:blip r:embed="rId2"/>
          <a:stretch>
            <a:fillRect/>
          </a:stretch>
        </p:blipFill>
        <p:spPr>
          <a:xfrm>
            <a:off x="0" y="552859"/>
            <a:ext cx="9144000" cy="4590641"/>
          </a:xfrm>
          <a:prstGeom prst="rect">
            <a:avLst/>
          </a:prstGeom>
        </p:spPr>
      </p:pic>
      <p:cxnSp>
        <p:nvCxnSpPr>
          <p:cNvPr id="10" name="Straight Arrow Connector 9">
            <a:extLst>
              <a:ext uri="{FF2B5EF4-FFF2-40B4-BE49-F238E27FC236}">
                <a16:creationId xmlns:a16="http://schemas.microsoft.com/office/drawing/2014/main" id="{EAA48E9A-5123-C14D-A331-BCCA296341EA}"/>
              </a:ext>
            </a:extLst>
          </p:cNvPr>
          <p:cNvCxnSpPr>
            <a:cxnSpLocks/>
          </p:cNvCxnSpPr>
          <p:nvPr/>
        </p:nvCxnSpPr>
        <p:spPr>
          <a:xfrm flipH="1" flipV="1">
            <a:off x="5142271" y="2921324"/>
            <a:ext cx="1533832" cy="77515"/>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cxnSp>
        <p:nvCxnSpPr>
          <p:cNvPr id="8" name="Straight Arrow Connector 7">
            <a:extLst>
              <a:ext uri="{FF2B5EF4-FFF2-40B4-BE49-F238E27FC236}">
                <a16:creationId xmlns:a16="http://schemas.microsoft.com/office/drawing/2014/main" id="{CDDE59EB-8D5A-DD48-8A8F-D92A3FD72791}"/>
              </a:ext>
            </a:extLst>
          </p:cNvPr>
          <p:cNvCxnSpPr>
            <a:cxnSpLocks/>
          </p:cNvCxnSpPr>
          <p:nvPr/>
        </p:nvCxnSpPr>
        <p:spPr>
          <a:xfrm flipH="1" flipV="1">
            <a:off x="5407743" y="2300748"/>
            <a:ext cx="1268360" cy="698091"/>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749C9F8C-00E1-AB43-A67D-BC6E15D2AE15}"/>
              </a:ext>
            </a:extLst>
          </p:cNvPr>
          <p:cNvSpPr txBox="1"/>
          <p:nvPr/>
        </p:nvSpPr>
        <p:spPr>
          <a:xfrm>
            <a:off x="6597445" y="2779087"/>
            <a:ext cx="2507225"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pPr lvl="0">
              <a:buClr>
                <a:schemeClr val="dk1"/>
              </a:buClr>
              <a:buSzPts val="1100"/>
            </a:pPr>
            <a:r>
              <a:rPr lang="en-US" sz="1400" dirty="0"/>
              <a:t>Click the ”Source” button once again to embed the copied HTML code.</a:t>
            </a:r>
          </a:p>
        </p:txBody>
      </p:sp>
    </p:spTree>
    <p:extLst>
      <p:ext uri="{BB962C8B-B14F-4D97-AF65-F5344CB8AC3E}">
        <p14:creationId xmlns:p14="http://schemas.microsoft.com/office/powerpoint/2010/main" val="4016272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96B5CD-A4A9-5D47-9B11-18648B4A6E1E}"/>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00F6411A-145F-8741-9E14-96B057F7DD42}"/>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2E30A68E-6C1C-2042-87E1-7AE85D8855BC}"/>
              </a:ext>
            </a:extLst>
          </p:cNvPr>
          <p:cNvPicPr>
            <a:picLocks noChangeAspect="1"/>
          </p:cNvPicPr>
          <p:nvPr/>
        </p:nvPicPr>
        <p:blipFill>
          <a:blip r:embed="rId3"/>
          <a:stretch>
            <a:fillRect/>
          </a:stretch>
        </p:blipFill>
        <p:spPr>
          <a:xfrm>
            <a:off x="0" y="497290"/>
            <a:ext cx="9144000" cy="4646210"/>
          </a:xfrm>
          <a:prstGeom prst="rect">
            <a:avLst/>
          </a:prstGeom>
        </p:spPr>
      </p:pic>
      <p:cxnSp>
        <p:nvCxnSpPr>
          <p:cNvPr id="8" name="Straight Arrow Connector 7">
            <a:extLst>
              <a:ext uri="{FF2B5EF4-FFF2-40B4-BE49-F238E27FC236}">
                <a16:creationId xmlns:a16="http://schemas.microsoft.com/office/drawing/2014/main" id="{9ADE0022-E999-8A49-9EAC-A146E05093B5}"/>
              </a:ext>
            </a:extLst>
          </p:cNvPr>
          <p:cNvCxnSpPr/>
          <p:nvPr/>
        </p:nvCxnSpPr>
        <p:spPr>
          <a:xfrm flipH="1">
            <a:off x="4965192" y="804672"/>
            <a:ext cx="1645920" cy="1380744"/>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82F179CC-2FF9-ED49-B81F-C97D54EF1034}"/>
              </a:ext>
            </a:extLst>
          </p:cNvPr>
          <p:cNvCxnSpPr>
            <a:cxnSpLocks/>
          </p:cNvCxnSpPr>
          <p:nvPr/>
        </p:nvCxnSpPr>
        <p:spPr>
          <a:xfrm flipH="1">
            <a:off x="4677158" y="2306288"/>
            <a:ext cx="2034538" cy="176179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87869A25-0F3D-C840-AF76-92DFE610D75F}"/>
              </a:ext>
            </a:extLst>
          </p:cNvPr>
          <p:cNvSpPr txBox="1"/>
          <p:nvPr/>
        </p:nvSpPr>
        <p:spPr>
          <a:xfrm>
            <a:off x="6549663" y="619792"/>
            <a:ext cx="2420602" cy="4185761"/>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pPr lvl="0">
              <a:buClr>
                <a:schemeClr val="dk1"/>
              </a:buClr>
              <a:buSzPts val="1100"/>
            </a:pPr>
            <a:r>
              <a:rPr lang="en-US" sz="1400" dirty="0"/>
              <a:t>Next, copy and paste the Confirmation email content into the “Plain Text Email Content” field. Be sure to remove any dead hyperlinks.</a:t>
            </a:r>
          </a:p>
          <a:p>
            <a:pPr lvl="0">
              <a:buClr>
                <a:schemeClr val="dk1"/>
              </a:buClr>
              <a:buSzPts val="1100"/>
            </a:pPr>
            <a:endParaRPr lang="en-US" sz="1400" dirty="0"/>
          </a:p>
          <a:p>
            <a:pPr lvl="0">
              <a:buClr>
                <a:schemeClr val="dk1"/>
              </a:buClr>
              <a:buSzPts val="1100"/>
            </a:pPr>
            <a:r>
              <a:rPr lang="en-US" sz="1400" dirty="0"/>
              <a:t>In the “Send Email Confirmation Copy To” field enter any/all email address’ you would like to receive a copy of email. NOTE: If you are listing multiple emails, do NOT put a space between emails address’. You will know you have entered it with no spaces because you will see a red dotted error text underline.</a:t>
            </a:r>
          </a:p>
        </p:txBody>
      </p:sp>
    </p:spTree>
    <p:extLst>
      <p:ext uri="{BB962C8B-B14F-4D97-AF65-F5344CB8AC3E}">
        <p14:creationId xmlns:p14="http://schemas.microsoft.com/office/powerpoint/2010/main" val="3886213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86597-3FD6-C547-8547-093C399DBA60}"/>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779B97DB-01A3-2E43-9FF9-122078729284}"/>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B9D3AD4D-7B1C-DC4D-BA87-9A35D093D7C1}"/>
              </a:ext>
            </a:extLst>
          </p:cNvPr>
          <p:cNvPicPr>
            <a:picLocks noChangeAspect="1"/>
          </p:cNvPicPr>
          <p:nvPr/>
        </p:nvPicPr>
        <p:blipFill>
          <a:blip r:embed="rId2"/>
          <a:stretch>
            <a:fillRect/>
          </a:stretch>
        </p:blipFill>
        <p:spPr>
          <a:xfrm>
            <a:off x="0" y="547898"/>
            <a:ext cx="9144000" cy="4735961"/>
          </a:xfrm>
          <a:prstGeom prst="rect">
            <a:avLst/>
          </a:prstGeom>
        </p:spPr>
      </p:pic>
      <p:cxnSp>
        <p:nvCxnSpPr>
          <p:cNvPr id="8" name="Straight Arrow Connector 7">
            <a:extLst>
              <a:ext uri="{FF2B5EF4-FFF2-40B4-BE49-F238E27FC236}">
                <a16:creationId xmlns:a16="http://schemas.microsoft.com/office/drawing/2014/main" id="{F7A32DA3-7E46-1849-B02A-4C465DDF0FA4}"/>
              </a:ext>
            </a:extLst>
          </p:cNvPr>
          <p:cNvCxnSpPr/>
          <p:nvPr/>
        </p:nvCxnSpPr>
        <p:spPr>
          <a:xfrm flipH="1">
            <a:off x="4680155" y="1828800"/>
            <a:ext cx="1317522" cy="1160206"/>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248A6179-6919-E942-96C8-8EB9D0618981}"/>
              </a:ext>
            </a:extLst>
          </p:cNvPr>
          <p:cNvSpPr txBox="1"/>
          <p:nvPr/>
        </p:nvSpPr>
        <p:spPr>
          <a:xfrm>
            <a:off x="5860028" y="1446512"/>
            <a:ext cx="2507225" cy="1384995"/>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pPr lvl="0">
              <a:buClr>
                <a:schemeClr val="dk1"/>
              </a:buClr>
              <a:buSzPts val="1100"/>
            </a:pPr>
            <a:r>
              <a:rPr lang="en-US" sz="1400" dirty="0"/>
              <a:t>In the “Social Metadata” section enter whatever image, title, and share description you would like to appear in the corresponding Facebook post.</a:t>
            </a:r>
          </a:p>
        </p:txBody>
      </p:sp>
      <p:sp>
        <p:nvSpPr>
          <p:cNvPr id="9" name="TextBox 8">
            <a:extLst>
              <a:ext uri="{FF2B5EF4-FFF2-40B4-BE49-F238E27FC236}">
                <a16:creationId xmlns:a16="http://schemas.microsoft.com/office/drawing/2014/main" id="{EBEE2170-24FA-204C-9AD9-FCF16909981C}"/>
              </a:ext>
            </a:extLst>
          </p:cNvPr>
          <p:cNvSpPr txBox="1"/>
          <p:nvPr/>
        </p:nvSpPr>
        <p:spPr>
          <a:xfrm>
            <a:off x="685800" y="1413748"/>
            <a:ext cx="1880419" cy="369332"/>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1552408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Presentation Best Practices</a:t>
            </a:r>
          </a:p>
        </p:txBody>
      </p:sp>
      <p:sp>
        <p:nvSpPr>
          <p:cNvPr id="3" name="Content Placeholder 2"/>
          <p:cNvSpPr>
            <a:spLocks noGrp="1"/>
          </p:cNvSpPr>
          <p:nvPr>
            <p:ph type="body" sz="quarter" idx="10"/>
          </p:nvPr>
        </p:nvSpPr>
        <p:spPr>
          <a:prstGeom prst="rect">
            <a:avLst/>
          </a:prstGeom>
        </p:spPr>
        <p:txBody>
          <a:bodyPr>
            <a:noAutofit/>
          </a:bodyPr>
          <a:lstStyle/>
          <a:p>
            <a:r>
              <a:rPr lang="en-US" b="1" dirty="0"/>
              <a:t>Text Length</a:t>
            </a:r>
          </a:p>
          <a:p>
            <a:pPr lvl="1"/>
            <a:r>
              <a:rPr lang="en-US" dirty="0"/>
              <a:t>Slides should be a prompt, not a script. </a:t>
            </a:r>
          </a:p>
          <a:p>
            <a:pPr lvl="4"/>
            <a:r>
              <a:rPr lang="en-US" dirty="0"/>
              <a:t>Keep the text on your slides short so people listen to what you’re saying rather than reading.</a:t>
            </a:r>
          </a:p>
          <a:p>
            <a:pPr lvl="4"/>
            <a:r>
              <a:rPr lang="en-US" dirty="0"/>
              <a:t>When appropriate, use bullet points or choose the multi-column, pro-con, or timeline slides to give your text structure. </a:t>
            </a:r>
          </a:p>
          <a:p>
            <a:pPr lvl="4"/>
            <a:r>
              <a:rPr lang="en-US" dirty="0"/>
              <a:t>Use the built-in text styles (accessible with the “tab” key) to create clear hierarchy. If you have more points than fit comfortably, add more slides. </a:t>
            </a:r>
          </a:p>
          <a:p>
            <a:r>
              <a:rPr lang="en-US" b="1" dirty="0"/>
              <a:t>Presentation Length</a:t>
            </a:r>
            <a:endParaRPr lang="en-US" dirty="0"/>
          </a:p>
          <a:p>
            <a:pPr lvl="1"/>
            <a:r>
              <a:rPr lang="en-US" dirty="0"/>
              <a:t>In general, less is more.</a:t>
            </a:r>
          </a:p>
          <a:p>
            <a:pPr lvl="4"/>
            <a:r>
              <a:rPr lang="en-US" dirty="0"/>
              <a:t>Estimate approximately one slide per minute, so for a 20-minute presentation prepare no more than 20 slides.</a:t>
            </a:r>
          </a:p>
          <a:p>
            <a:pPr lvl="4"/>
            <a:r>
              <a:rPr lang="en-US" dirty="0"/>
              <a:t>To maintain visual interest, aim for a proportion of at least 50% photo, chart, or graphic slides, and no more than 50% text-only slides.</a:t>
            </a:r>
          </a:p>
        </p:txBody>
      </p:sp>
      <p:pic>
        <p:nvPicPr>
          <p:cNvPr id="5" name="Picture 4">
            <a:extLst>
              <a:ext uri="{FF2B5EF4-FFF2-40B4-BE49-F238E27FC236}">
                <a16:creationId xmlns:a16="http://schemas.microsoft.com/office/drawing/2014/main" id="{EEADEDB3-EE7C-EE4B-BDDA-902869035CEC}"/>
              </a:ext>
            </a:extLst>
          </p:cNvPr>
          <p:cNvPicPr>
            <a:picLocks noChangeAspect="1"/>
          </p:cNvPicPr>
          <p:nvPr/>
        </p:nvPicPr>
        <p:blipFill>
          <a:blip r:embed="rId2"/>
          <a:stretch>
            <a:fillRect/>
          </a:stretch>
        </p:blipFill>
        <p:spPr>
          <a:xfrm>
            <a:off x="0" y="536648"/>
            <a:ext cx="9144000" cy="4606852"/>
          </a:xfrm>
          <a:prstGeom prst="rect">
            <a:avLst/>
          </a:prstGeom>
        </p:spPr>
      </p:pic>
      <p:sp>
        <p:nvSpPr>
          <p:cNvPr id="6" name="TextBox 5">
            <a:extLst>
              <a:ext uri="{FF2B5EF4-FFF2-40B4-BE49-F238E27FC236}">
                <a16:creationId xmlns:a16="http://schemas.microsoft.com/office/drawing/2014/main" id="{4B6961D5-C60A-624F-8BBF-C9C59D7F7B09}"/>
              </a:ext>
            </a:extLst>
          </p:cNvPr>
          <p:cNvSpPr txBox="1"/>
          <p:nvPr/>
        </p:nvSpPr>
        <p:spPr>
          <a:xfrm>
            <a:off x="685800" y="3569110"/>
            <a:ext cx="2627671" cy="369332"/>
          </a:xfrm>
          <a:prstGeom prst="rect">
            <a:avLst/>
          </a:prstGeom>
          <a:solidFill>
            <a:schemeClr val="bg1"/>
          </a:solidFill>
        </p:spPr>
        <p:txBody>
          <a:bodyPr wrap="square" rtlCol="0">
            <a:spAutoFit/>
          </a:bodyPr>
          <a:lstStyle/>
          <a:p>
            <a:endParaRPr lang="en-US" dirty="0"/>
          </a:p>
        </p:txBody>
      </p:sp>
      <p:sp>
        <p:nvSpPr>
          <p:cNvPr id="7" name="TextBox 6">
            <a:extLst>
              <a:ext uri="{FF2B5EF4-FFF2-40B4-BE49-F238E27FC236}">
                <a16:creationId xmlns:a16="http://schemas.microsoft.com/office/drawing/2014/main" id="{47222945-36CB-0741-8689-AED5B8312B5A}"/>
              </a:ext>
            </a:extLst>
          </p:cNvPr>
          <p:cNvSpPr txBox="1"/>
          <p:nvPr/>
        </p:nvSpPr>
        <p:spPr>
          <a:xfrm>
            <a:off x="6480688" y="614455"/>
            <a:ext cx="2584654" cy="2677656"/>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r>
              <a:rPr lang="en-US" sz="1400" b="1" dirty="0">
                <a:solidFill>
                  <a:schemeClr val="accent6">
                    <a:lumMod val="60000"/>
                    <a:lumOff val="40000"/>
                  </a:schemeClr>
                </a:solidFill>
              </a:rPr>
              <a:t>Step 1 – Basics:</a:t>
            </a:r>
          </a:p>
          <a:p>
            <a:endParaRPr lang="en-US" sz="1400" dirty="0"/>
          </a:p>
          <a:p>
            <a:r>
              <a:rPr lang="en-US" sz="1400" dirty="0"/>
              <a:t>In the “Name" field enter the internal name for the form using the general naming requirements:</a:t>
            </a:r>
          </a:p>
          <a:p>
            <a:r>
              <a:rPr lang="en-US" sz="1400" dirty="0"/>
              <a:t>(State/Center Abbreviation) Form Description</a:t>
            </a:r>
          </a:p>
          <a:p>
            <a:endParaRPr lang="en-US" sz="1400" dirty="0"/>
          </a:p>
          <a:p>
            <a:r>
              <a:rPr lang="en-US" sz="1400" dirty="0"/>
              <a:t>In the ”Title” field enter the form name you want displayed to audience.</a:t>
            </a:r>
          </a:p>
        </p:txBody>
      </p:sp>
      <p:cxnSp>
        <p:nvCxnSpPr>
          <p:cNvPr id="9" name="Straight Arrow Connector 8">
            <a:extLst>
              <a:ext uri="{FF2B5EF4-FFF2-40B4-BE49-F238E27FC236}">
                <a16:creationId xmlns:a16="http://schemas.microsoft.com/office/drawing/2014/main" id="{ACC6A6ED-694B-8542-8DEA-52772FCDBFB7}"/>
              </a:ext>
            </a:extLst>
          </p:cNvPr>
          <p:cNvCxnSpPr/>
          <p:nvPr/>
        </p:nvCxnSpPr>
        <p:spPr>
          <a:xfrm flipH="1">
            <a:off x="1927123" y="1143000"/>
            <a:ext cx="4553565" cy="1688690"/>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FAF264EA-FA17-7049-BBD6-CC837E6B1F65}"/>
              </a:ext>
            </a:extLst>
          </p:cNvPr>
          <p:cNvCxnSpPr/>
          <p:nvPr/>
        </p:nvCxnSpPr>
        <p:spPr>
          <a:xfrm flipH="1" flipV="1">
            <a:off x="4916129" y="2959510"/>
            <a:ext cx="1564559" cy="31463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611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2FD25-77EE-4B43-A469-596CF8308584}"/>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58BD761E-D4F8-F24A-8DD7-53945807D16F}"/>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8B236C6C-2A34-514A-AA6C-3697E3403E4F}"/>
              </a:ext>
            </a:extLst>
          </p:cNvPr>
          <p:cNvPicPr>
            <a:picLocks noChangeAspect="1"/>
          </p:cNvPicPr>
          <p:nvPr/>
        </p:nvPicPr>
        <p:blipFill>
          <a:blip r:embed="rId2"/>
          <a:stretch>
            <a:fillRect/>
          </a:stretch>
        </p:blipFill>
        <p:spPr>
          <a:xfrm>
            <a:off x="0" y="537953"/>
            <a:ext cx="9144000" cy="4736188"/>
          </a:xfrm>
          <a:prstGeom prst="rect">
            <a:avLst/>
          </a:prstGeom>
        </p:spPr>
      </p:pic>
      <p:cxnSp>
        <p:nvCxnSpPr>
          <p:cNvPr id="8" name="Straight Arrow Connector 7">
            <a:extLst>
              <a:ext uri="{FF2B5EF4-FFF2-40B4-BE49-F238E27FC236}">
                <a16:creationId xmlns:a16="http://schemas.microsoft.com/office/drawing/2014/main" id="{207C6BED-04C9-DE4B-B8AC-96ACA476E2CD}"/>
              </a:ext>
            </a:extLst>
          </p:cNvPr>
          <p:cNvCxnSpPr/>
          <p:nvPr/>
        </p:nvCxnSpPr>
        <p:spPr>
          <a:xfrm flipH="1">
            <a:off x="924232" y="2694039"/>
            <a:ext cx="5171768" cy="212008"/>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47DB8753-FA02-4D4F-9C09-71227838DF6B}"/>
              </a:ext>
            </a:extLst>
          </p:cNvPr>
          <p:cNvCxnSpPr/>
          <p:nvPr/>
        </p:nvCxnSpPr>
        <p:spPr>
          <a:xfrm flipH="1">
            <a:off x="924232" y="2694039"/>
            <a:ext cx="5171768" cy="2251587"/>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EFCA52E6-7BE5-814F-8FD6-D59ECB491A74}"/>
              </a:ext>
            </a:extLst>
          </p:cNvPr>
          <p:cNvSpPr txBox="1"/>
          <p:nvPr/>
        </p:nvSpPr>
        <p:spPr>
          <a:xfrm>
            <a:off x="6038238" y="2536715"/>
            <a:ext cx="2762862"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pPr lvl="0">
              <a:buClr>
                <a:schemeClr val="dk1"/>
              </a:buClr>
              <a:buSzPts val="1100"/>
            </a:pPr>
            <a:r>
              <a:rPr lang="en-US" sz="1400" dirty="0"/>
              <a:t>Check any/all social media platform buttons that you would like to share your form on.</a:t>
            </a:r>
          </a:p>
        </p:txBody>
      </p:sp>
    </p:spTree>
    <p:extLst>
      <p:ext uri="{BB962C8B-B14F-4D97-AF65-F5344CB8AC3E}">
        <p14:creationId xmlns:p14="http://schemas.microsoft.com/office/powerpoint/2010/main" val="1288562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497E1D-9783-DA45-AC28-E91C7EA22147}"/>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D8B2FAD9-B1EA-894B-AD33-061601A063D6}"/>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1BCEC722-8F10-7947-A04B-B18611F8AC58}"/>
              </a:ext>
            </a:extLst>
          </p:cNvPr>
          <p:cNvPicPr>
            <a:picLocks noChangeAspect="1"/>
          </p:cNvPicPr>
          <p:nvPr/>
        </p:nvPicPr>
        <p:blipFill>
          <a:blip r:embed="rId3"/>
          <a:stretch>
            <a:fillRect/>
          </a:stretch>
        </p:blipFill>
        <p:spPr>
          <a:xfrm>
            <a:off x="0" y="550942"/>
            <a:ext cx="9144000" cy="4729873"/>
          </a:xfrm>
          <a:prstGeom prst="rect">
            <a:avLst/>
          </a:prstGeom>
        </p:spPr>
      </p:pic>
      <p:cxnSp>
        <p:nvCxnSpPr>
          <p:cNvPr id="8" name="Straight Arrow Connector 7">
            <a:extLst>
              <a:ext uri="{FF2B5EF4-FFF2-40B4-BE49-F238E27FC236}">
                <a16:creationId xmlns:a16="http://schemas.microsoft.com/office/drawing/2014/main" id="{7F290509-69B2-0E41-982D-836E021DDB8A}"/>
              </a:ext>
            </a:extLst>
          </p:cNvPr>
          <p:cNvCxnSpPr/>
          <p:nvPr/>
        </p:nvCxnSpPr>
        <p:spPr>
          <a:xfrm flipH="1" flipV="1">
            <a:off x="3775587" y="1641987"/>
            <a:ext cx="2330245" cy="1101213"/>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4AFFC544-3EE3-6D49-9463-9EDB754607CD}"/>
              </a:ext>
            </a:extLst>
          </p:cNvPr>
          <p:cNvSpPr txBox="1"/>
          <p:nvPr/>
        </p:nvSpPr>
        <p:spPr>
          <a:xfrm>
            <a:off x="6038238" y="2536715"/>
            <a:ext cx="2810794" cy="954107"/>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pPr lvl="0">
              <a:buClr>
                <a:schemeClr val="dk1"/>
              </a:buClr>
              <a:buSzPts val="1100"/>
            </a:pPr>
            <a:r>
              <a:rPr lang="en-US" sz="1400" dirty="0"/>
              <a:t>If you choose to share on Twitter, a “Tweet” field will appear. Fill in any text you would like to accompany your form post.</a:t>
            </a:r>
          </a:p>
        </p:txBody>
      </p:sp>
    </p:spTree>
    <p:extLst>
      <p:ext uri="{BB962C8B-B14F-4D97-AF65-F5344CB8AC3E}">
        <p14:creationId xmlns:p14="http://schemas.microsoft.com/office/powerpoint/2010/main" val="1516507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7C946-F21D-9347-85A2-60708BF6B552}"/>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9284FD4F-026C-A341-8992-20CF847DD37D}"/>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2072E84B-52D6-CC4D-ABC2-3E5F8D2C7D03}"/>
              </a:ext>
            </a:extLst>
          </p:cNvPr>
          <p:cNvPicPr>
            <a:picLocks noChangeAspect="1"/>
          </p:cNvPicPr>
          <p:nvPr/>
        </p:nvPicPr>
        <p:blipFill>
          <a:blip r:embed="rId3"/>
          <a:stretch>
            <a:fillRect/>
          </a:stretch>
        </p:blipFill>
        <p:spPr>
          <a:xfrm>
            <a:off x="0" y="550677"/>
            <a:ext cx="9144000" cy="4710737"/>
          </a:xfrm>
          <a:prstGeom prst="rect">
            <a:avLst/>
          </a:prstGeom>
        </p:spPr>
      </p:pic>
      <p:pic>
        <p:nvPicPr>
          <p:cNvPr id="7" name="Picture 6">
            <a:extLst>
              <a:ext uri="{FF2B5EF4-FFF2-40B4-BE49-F238E27FC236}">
                <a16:creationId xmlns:a16="http://schemas.microsoft.com/office/drawing/2014/main" id="{19AC5327-3A5F-3C40-A438-FA6EE8CEB88F}"/>
              </a:ext>
            </a:extLst>
          </p:cNvPr>
          <p:cNvPicPr>
            <a:picLocks noChangeAspect="1"/>
          </p:cNvPicPr>
          <p:nvPr/>
        </p:nvPicPr>
        <p:blipFill>
          <a:blip r:embed="rId4"/>
          <a:stretch>
            <a:fillRect/>
          </a:stretch>
        </p:blipFill>
        <p:spPr>
          <a:xfrm>
            <a:off x="3555182" y="4474057"/>
            <a:ext cx="3209412" cy="787356"/>
          </a:xfrm>
          <a:prstGeom prst="rect">
            <a:avLst/>
          </a:prstGeom>
        </p:spPr>
      </p:pic>
      <p:cxnSp>
        <p:nvCxnSpPr>
          <p:cNvPr id="10" name="Straight Arrow Connector 9">
            <a:extLst>
              <a:ext uri="{FF2B5EF4-FFF2-40B4-BE49-F238E27FC236}">
                <a16:creationId xmlns:a16="http://schemas.microsoft.com/office/drawing/2014/main" id="{613EFF7F-1D8C-B54B-8DA4-84DC2512FB7A}"/>
              </a:ext>
            </a:extLst>
          </p:cNvPr>
          <p:cNvCxnSpPr>
            <a:cxnSpLocks/>
          </p:cNvCxnSpPr>
          <p:nvPr/>
        </p:nvCxnSpPr>
        <p:spPr>
          <a:xfrm flipH="1">
            <a:off x="6360243" y="2375403"/>
            <a:ext cx="1033616" cy="214473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40104485-3FE6-7747-A3AE-D246D7CDEE3F}"/>
              </a:ext>
            </a:extLst>
          </p:cNvPr>
          <p:cNvSpPr txBox="1"/>
          <p:nvPr/>
        </p:nvSpPr>
        <p:spPr>
          <a:xfrm>
            <a:off x="6490522" y="1758455"/>
            <a:ext cx="2419962"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pPr lvl="0">
              <a:buClr>
                <a:schemeClr val="dk1"/>
              </a:buClr>
              <a:buSzPts val="1100"/>
            </a:pPr>
            <a:r>
              <a:rPr lang="en-US" sz="1400" dirty="0"/>
              <a:t>Finally, scroll down to bottom of page and click on “Publish” button.</a:t>
            </a:r>
          </a:p>
        </p:txBody>
      </p:sp>
    </p:spTree>
    <p:extLst>
      <p:ext uri="{BB962C8B-B14F-4D97-AF65-F5344CB8AC3E}">
        <p14:creationId xmlns:p14="http://schemas.microsoft.com/office/powerpoint/2010/main" val="3916148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F25F49-2A8D-4E45-B179-5FF99DDB7EB0}"/>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0F37CFAA-8642-A148-856C-E3B394E03BA7}"/>
              </a:ext>
            </a:extLst>
          </p:cNvPr>
          <p:cNvSpPr>
            <a:spLocks noGrp="1"/>
          </p:cNvSpPr>
          <p:nvPr>
            <p:ph type="body" sz="quarter" idx="10"/>
          </p:nvPr>
        </p:nvSpPr>
        <p:spPr/>
        <p:txBody>
          <a:bodyPr/>
          <a:lstStyle/>
          <a:p>
            <a:endParaRPr lang="en-US"/>
          </a:p>
        </p:txBody>
      </p:sp>
      <p:pic>
        <p:nvPicPr>
          <p:cNvPr id="7" name="Picture 6">
            <a:extLst>
              <a:ext uri="{FF2B5EF4-FFF2-40B4-BE49-F238E27FC236}">
                <a16:creationId xmlns:a16="http://schemas.microsoft.com/office/drawing/2014/main" id="{D47B0E2D-9F2D-AE49-8931-9610CB133AC4}"/>
              </a:ext>
            </a:extLst>
          </p:cNvPr>
          <p:cNvPicPr>
            <a:picLocks noChangeAspect="1"/>
          </p:cNvPicPr>
          <p:nvPr/>
        </p:nvPicPr>
        <p:blipFill>
          <a:blip r:embed="rId3"/>
          <a:stretch>
            <a:fillRect/>
          </a:stretch>
        </p:blipFill>
        <p:spPr>
          <a:xfrm>
            <a:off x="0" y="523238"/>
            <a:ext cx="9144000" cy="4620262"/>
          </a:xfrm>
          <a:prstGeom prst="rect">
            <a:avLst/>
          </a:prstGeom>
        </p:spPr>
      </p:pic>
      <p:cxnSp>
        <p:nvCxnSpPr>
          <p:cNvPr id="10" name="Straight Arrow Connector 9">
            <a:extLst>
              <a:ext uri="{FF2B5EF4-FFF2-40B4-BE49-F238E27FC236}">
                <a16:creationId xmlns:a16="http://schemas.microsoft.com/office/drawing/2014/main" id="{3A4B7E42-21F6-CD4D-8DF3-D62A8C3C3EE6}"/>
              </a:ext>
            </a:extLst>
          </p:cNvPr>
          <p:cNvCxnSpPr>
            <a:cxnSpLocks/>
          </p:cNvCxnSpPr>
          <p:nvPr/>
        </p:nvCxnSpPr>
        <p:spPr>
          <a:xfrm flipH="1" flipV="1">
            <a:off x="3147135" y="2402842"/>
            <a:ext cx="510465" cy="614678"/>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F70C247F-8D7C-254C-B2E7-F784C7A2BF1F}"/>
              </a:ext>
            </a:extLst>
          </p:cNvPr>
          <p:cNvCxnSpPr/>
          <p:nvPr/>
        </p:nvCxnSpPr>
        <p:spPr>
          <a:xfrm>
            <a:off x="5715000" y="3950208"/>
            <a:ext cx="758952" cy="0"/>
          </a:xfrm>
          <a:prstGeom prst="line">
            <a:avLst/>
          </a:prstGeom>
          <a:ln>
            <a:prstDash val="sysDot"/>
          </a:ln>
          <a:effectLst/>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64C4DFAA-B645-364B-A372-8ECA70DA6ACB}"/>
              </a:ext>
            </a:extLst>
          </p:cNvPr>
          <p:cNvSpPr txBox="1"/>
          <p:nvPr/>
        </p:nvSpPr>
        <p:spPr>
          <a:xfrm>
            <a:off x="3426027" y="2949470"/>
            <a:ext cx="2419962" cy="1169551"/>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pPr lvl="0">
              <a:buClr>
                <a:schemeClr val="dk1"/>
              </a:buClr>
              <a:buSzPts val="1100"/>
            </a:pPr>
            <a:r>
              <a:rPr lang="en-US" sz="1400" dirty="0"/>
              <a:t>Click on Online Page link to view your published form.</a:t>
            </a:r>
          </a:p>
          <a:p>
            <a:pPr lvl="0">
              <a:buClr>
                <a:schemeClr val="dk1"/>
              </a:buClr>
              <a:buSzPts val="1100"/>
            </a:pPr>
            <a:endParaRPr lang="en-US" sz="1400" dirty="0"/>
          </a:p>
          <a:p>
            <a:pPr lvl="0">
              <a:buClr>
                <a:schemeClr val="dk1"/>
              </a:buClr>
              <a:buSzPts val="1100"/>
            </a:pPr>
            <a:r>
              <a:rPr lang="en-US" sz="1400" dirty="0"/>
              <a:t>You can also click on the ”Link &amp; Embed” button.</a:t>
            </a:r>
          </a:p>
        </p:txBody>
      </p:sp>
      <p:cxnSp>
        <p:nvCxnSpPr>
          <p:cNvPr id="17" name="Straight Arrow Connector 16">
            <a:extLst>
              <a:ext uri="{FF2B5EF4-FFF2-40B4-BE49-F238E27FC236}">
                <a16:creationId xmlns:a16="http://schemas.microsoft.com/office/drawing/2014/main" id="{9F081EB4-CD72-EC4A-8E37-85F82E421823}"/>
              </a:ext>
            </a:extLst>
          </p:cNvPr>
          <p:cNvCxnSpPr/>
          <p:nvPr/>
        </p:nvCxnSpPr>
        <p:spPr>
          <a:xfrm flipV="1">
            <a:off x="8458200" y="2157984"/>
            <a:ext cx="0" cy="675385"/>
          </a:xfrm>
          <a:prstGeom prst="straightConnector1">
            <a:avLst/>
          </a:prstGeom>
          <a:ln>
            <a:prstDash val="sysDot"/>
            <a:tailEnd type="triangle"/>
          </a:ln>
          <a:effectLst/>
        </p:spPr>
        <p:style>
          <a:lnRef idx="2">
            <a:schemeClr val="accent1"/>
          </a:lnRef>
          <a:fillRef idx="0">
            <a:schemeClr val="accent1"/>
          </a:fillRef>
          <a:effectRef idx="1">
            <a:schemeClr val="accent1"/>
          </a:effectRef>
          <a:fontRef idx="minor">
            <a:schemeClr val="tx1"/>
          </a:fontRef>
        </p:style>
      </p:cxnSp>
      <p:pic>
        <p:nvPicPr>
          <p:cNvPr id="13" name="Picture 12">
            <a:extLst>
              <a:ext uri="{FF2B5EF4-FFF2-40B4-BE49-F238E27FC236}">
                <a16:creationId xmlns:a16="http://schemas.microsoft.com/office/drawing/2014/main" id="{1F984A63-E26A-9141-A76D-538695F20C7D}"/>
              </a:ext>
            </a:extLst>
          </p:cNvPr>
          <p:cNvPicPr>
            <a:picLocks noChangeAspect="1"/>
          </p:cNvPicPr>
          <p:nvPr/>
        </p:nvPicPr>
        <p:blipFill>
          <a:blip r:embed="rId4"/>
          <a:stretch>
            <a:fillRect/>
          </a:stretch>
        </p:blipFill>
        <p:spPr>
          <a:xfrm>
            <a:off x="6397827" y="2679987"/>
            <a:ext cx="2427606" cy="1832842"/>
          </a:xfrm>
          <a:prstGeom prst="rect">
            <a:avLst/>
          </a:prstGeom>
          <a:ln>
            <a:solidFill>
              <a:schemeClr val="accent1"/>
            </a:solidFill>
          </a:ln>
          <a:effectLst>
            <a:outerShdw blurRad="50800" dist="50800" dir="5400000" algn="ctr" rotWithShape="0">
              <a:srgbClr val="000000">
                <a:alpha val="42000"/>
              </a:srgbClr>
            </a:outerShdw>
          </a:effectLst>
        </p:spPr>
      </p:pic>
    </p:spTree>
    <p:extLst>
      <p:ext uri="{BB962C8B-B14F-4D97-AF65-F5344CB8AC3E}">
        <p14:creationId xmlns:p14="http://schemas.microsoft.com/office/powerpoint/2010/main" val="1956670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843C1-8DA9-C144-B1D0-B4482A186D37}"/>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2D18070F-DE5B-4443-A495-B8427A167298}"/>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8EE01B3A-8116-6446-8E70-EB92721F6304}"/>
              </a:ext>
            </a:extLst>
          </p:cNvPr>
          <p:cNvPicPr>
            <a:picLocks noChangeAspect="1"/>
          </p:cNvPicPr>
          <p:nvPr/>
        </p:nvPicPr>
        <p:blipFill>
          <a:blip r:embed="rId2"/>
          <a:stretch>
            <a:fillRect/>
          </a:stretch>
        </p:blipFill>
        <p:spPr>
          <a:xfrm>
            <a:off x="0" y="551440"/>
            <a:ext cx="9144000" cy="4592060"/>
          </a:xfrm>
          <a:prstGeom prst="rect">
            <a:avLst/>
          </a:prstGeom>
        </p:spPr>
      </p:pic>
      <p:sp>
        <p:nvSpPr>
          <p:cNvPr id="6" name="TextBox 5">
            <a:extLst>
              <a:ext uri="{FF2B5EF4-FFF2-40B4-BE49-F238E27FC236}">
                <a16:creationId xmlns:a16="http://schemas.microsoft.com/office/drawing/2014/main" id="{AF07FF45-20DD-3842-A534-D917A96A0C77}"/>
              </a:ext>
            </a:extLst>
          </p:cNvPr>
          <p:cNvSpPr txBox="1"/>
          <p:nvPr/>
        </p:nvSpPr>
        <p:spPr>
          <a:xfrm>
            <a:off x="6381138" y="619780"/>
            <a:ext cx="2419962" cy="523220"/>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pPr lvl="0">
              <a:buClr>
                <a:schemeClr val="dk1"/>
              </a:buClr>
              <a:buSzPts val="1100"/>
            </a:pPr>
            <a:r>
              <a:rPr lang="en-US" sz="1400" dirty="0"/>
              <a:t>Your published form should look something like this.</a:t>
            </a:r>
          </a:p>
        </p:txBody>
      </p:sp>
    </p:spTree>
    <p:extLst>
      <p:ext uri="{BB962C8B-B14F-4D97-AF65-F5344CB8AC3E}">
        <p14:creationId xmlns:p14="http://schemas.microsoft.com/office/powerpoint/2010/main" val="766167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F1295718-0767-D846-94A4-590FDB722AD7}"/>
              </a:ext>
            </a:extLst>
          </p:cNvPr>
          <p:cNvPicPr>
            <a:picLocks noGrp="1" noChangeAspect="1"/>
          </p:cNvPicPr>
          <p:nvPr>
            <p:ph type="pic" sz="quarter" idx="10"/>
          </p:nvPr>
        </p:nvPicPr>
        <p:blipFill>
          <a:blip r:embed="rId2"/>
          <a:srcRect t="7704" b="7704"/>
          <a:stretch>
            <a:fillRect/>
          </a:stretch>
        </p:blipFill>
        <p:spPr/>
      </p:pic>
      <p:sp>
        <p:nvSpPr>
          <p:cNvPr id="3" name="Text Placeholder 2">
            <a:extLst>
              <a:ext uri="{FF2B5EF4-FFF2-40B4-BE49-F238E27FC236}">
                <a16:creationId xmlns:a16="http://schemas.microsoft.com/office/drawing/2014/main" id="{05B11600-AE43-4D45-AB74-4902D4545E97}"/>
              </a:ext>
            </a:extLst>
          </p:cNvPr>
          <p:cNvSpPr>
            <a:spLocks noGrp="1"/>
          </p:cNvSpPr>
          <p:nvPr>
            <p:ph type="body" sz="quarter" idx="11"/>
          </p:nvPr>
        </p:nvSpPr>
        <p:spPr/>
        <p:txBody>
          <a:bodyPr/>
          <a:lstStyle/>
          <a:p>
            <a:r>
              <a:rPr lang="en-US" dirty="0"/>
              <a:t>Thank You!</a:t>
            </a:r>
          </a:p>
        </p:txBody>
      </p:sp>
    </p:spTree>
    <p:extLst>
      <p:ext uri="{BB962C8B-B14F-4D97-AF65-F5344CB8AC3E}">
        <p14:creationId xmlns:p14="http://schemas.microsoft.com/office/powerpoint/2010/main" val="2222625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Imagery Best Practices</a:t>
            </a:r>
          </a:p>
        </p:txBody>
      </p:sp>
      <p:sp>
        <p:nvSpPr>
          <p:cNvPr id="3" name="Content Placeholder 2"/>
          <p:cNvSpPr>
            <a:spLocks noGrp="1"/>
          </p:cNvSpPr>
          <p:nvPr>
            <p:ph type="body" sz="quarter" idx="10"/>
          </p:nvPr>
        </p:nvSpPr>
        <p:spPr>
          <a:prstGeom prst="rect">
            <a:avLst/>
          </a:prstGeom>
        </p:spPr>
        <p:txBody>
          <a:bodyPr>
            <a:noAutofit/>
          </a:bodyPr>
          <a:lstStyle/>
          <a:p>
            <a:r>
              <a:rPr lang="en-US" b="1" dirty="0"/>
              <a:t>Photographs</a:t>
            </a:r>
            <a:endParaRPr lang="en-US" dirty="0"/>
          </a:p>
          <a:p>
            <a:pPr lvl="1"/>
            <a:r>
              <a:rPr lang="en-US" dirty="0"/>
              <a:t>Photos are more compelling than text.</a:t>
            </a:r>
          </a:p>
          <a:p>
            <a:pPr lvl="4"/>
            <a:r>
              <a:rPr lang="en-US" dirty="0"/>
              <a:t>One large image per slide is best. Try to stick to the layout options included in this template. </a:t>
            </a:r>
          </a:p>
          <a:p>
            <a:pPr lvl="4"/>
            <a:r>
              <a:rPr lang="en-US" dirty="0"/>
              <a:t>A group of pre-sized photo selects are provided for your use. If using other photos, use the crop tool to resize proportionately and fill the frame. </a:t>
            </a:r>
          </a:p>
          <a:p>
            <a:pPr lvl="4"/>
            <a:r>
              <a:rPr lang="en-US" dirty="0"/>
              <a:t>Photos and images should be high quality, high resolution, and varied. All photos must be credited at the end of your presentation.</a:t>
            </a:r>
            <a:br>
              <a:rPr lang="en-US" dirty="0"/>
            </a:br>
            <a:endParaRPr lang="en-US" dirty="0"/>
          </a:p>
          <a:p>
            <a:r>
              <a:rPr lang="en-US" b="1" dirty="0"/>
              <a:t>Graphics</a:t>
            </a:r>
            <a:r>
              <a:rPr lang="en-US" dirty="0"/>
              <a:t> </a:t>
            </a:r>
          </a:p>
          <a:p>
            <a:pPr lvl="2"/>
            <a:r>
              <a:rPr lang="en-US" sz="1200" dirty="0"/>
              <a:t>The Audubon-specific layouts and styles provided are strongly preferred for graphs, charts, timelines, and other visual content. However, if Smart Art or other graphics must be used, follow these rules:</a:t>
            </a:r>
          </a:p>
          <a:p>
            <a:pPr lvl="4"/>
            <a:r>
              <a:rPr lang="en-US" dirty="0"/>
              <a:t>Use the pre-defined theme colors and fonts</a:t>
            </a:r>
          </a:p>
          <a:p>
            <a:pPr lvl="4"/>
            <a:r>
              <a:rPr lang="en-US" dirty="0"/>
              <a:t>Simple fill is best. Do not use gradients, drop shadows, or other effects.</a:t>
            </a:r>
          </a:p>
          <a:p>
            <a:pPr lvl="4"/>
            <a:r>
              <a:rPr lang="en-US" dirty="0"/>
              <a:t>Fewer graphical elements and text elements per page is best</a:t>
            </a:r>
          </a:p>
        </p:txBody>
      </p:sp>
      <p:pic>
        <p:nvPicPr>
          <p:cNvPr id="5" name="Picture 4">
            <a:extLst>
              <a:ext uri="{FF2B5EF4-FFF2-40B4-BE49-F238E27FC236}">
                <a16:creationId xmlns:a16="http://schemas.microsoft.com/office/drawing/2014/main" id="{A85EFE4C-3E84-304D-9C8E-C92393D4D769}"/>
              </a:ext>
            </a:extLst>
          </p:cNvPr>
          <p:cNvPicPr>
            <a:picLocks noChangeAspect="1"/>
          </p:cNvPicPr>
          <p:nvPr/>
        </p:nvPicPr>
        <p:blipFill>
          <a:blip r:embed="rId3"/>
          <a:stretch>
            <a:fillRect/>
          </a:stretch>
        </p:blipFill>
        <p:spPr>
          <a:xfrm>
            <a:off x="0" y="553656"/>
            <a:ext cx="9144000" cy="4676268"/>
          </a:xfrm>
          <a:prstGeom prst="rect">
            <a:avLst/>
          </a:prstGeom>
        </p:spPr>
      </p:pic>
      <p:cxnSp>
        <p:nvCxnSpPr>
          <p:cNvPr id="8" name="Straight Arrow Connector 7">
            <a:extLst>
              <a:ext uri="{FF2B5EF4-FFF2-40B4-BE49-F238E27FC236}">
                <a16:creationId xmlns:a16="http://schemas.microsoft.com/office/drawing/2014/main" id="{6034BC7B-88A2-F34B-9EFE-92027A357237}"/>
              </a:ext>
            </a:extLst>
          </p:cNvPr>
          <p:cNvCxnSpPr/>
          <p:nvPr/>
        </p:nvCxnSpPr>
        <p:spPr>
          <a:xfrm flipH="1">
            <a:off x="2585884" y="1783080"/>
            <a:ext cx="2241755" cy="0"/>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21FAA590-9129-5D44-92D2-E31EEA88D3E5}"/>
              </a:ext>
            </a:extLst>
          </p:cNvPr>
          <p:cNvCxnSpPr/>
          <p:nvPr/>
        </p:nvCxnSpPr>
        <p:spPr>
          <a:xfrm flipH="1">
            <a:off x="1877961" y="2467897"/>
            <a:ext cx="2959510" cy="1022555"/>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27F78013-D5E2-9C40-870C-889BADB3B12B}"/>
              </a:ext>
            </a:extLst>
          </p:cNvPr>
          <p:cNvSpPr txBox="1"/>
          <p:nvPr/>
        </p:nvSpPr>
        <p:spPr>
          <a:xfrm>
            <a:off x="4748981" y="1463457"/>
            <a:ext cx="4277031" cy="3108543"/>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r>
              <a:rPr lang="en-US" sz="1400" dirty="0"/>
              <a:t>In the “Theme” section choose “Standard Donation Form” from the “Published Themes” dropdown menu.</a:t>
            </a:r>
          </a:p>
          <a:p>
            <a:endParaRPr lang="en-US" sz="1400" dirty="0"/>
          </a:p>
          <a:p>
            <a:r>
              <a:rPr lang="en-US" sz="1400" dirty="0"/>
              <a:t>In the “Header Image” click on ”Upload New” button. You can choose from already uploaded images, or you can “Upload” and choose “Local Machine” to pick an image from your computer to include in form.</a:t>
            </a:r>
          </a:p>
          <a:p>
            <a:br>
              <a:rPr lang="en-US" sz="1400" dirty="0"/>
            </a:br>
            <a:r>
              <a:rPr lang="en-US" sz="1400" dirty="0"/>
              <a:t>To view image specifications check out </a:t>
            </a:r>
            <a:r>
              <a:rPr lang="en-US" sz="1400" u="sng" dirty="0">
                <a:solidFill>
                  <a:srgbClr val="0070C0"/>
                </a:solidFill>
                <a:hlinkClick r:id="rId4">
                  <a:extLst>
                    <a:ext uri="{A12FA001-AC4F-418D-AE19-62706E023703}">
                      <ahyp:hlinkClr xmlns:ahyp="http://schemas.microsoft.com/office/drawing/2018/hyperlinkcolor" val="tx"/>
                    </a:ext>
                  </a:extLst>
                </a:hlinkClick>
              </a:rPr>
              <a:t>Image Guidelines</a:t>
            </a:r>
            <a:r>
              <a:rPr lang="en-US" sz="1400" dirty="0">
                <a:solidFill>
                  <a:srgbClr val="0070C0"/>
                </a:solidFill>
              </a:rPr>
              <a:t> </a:t>
            </a:r>
            <a:r>
              <a:rPr lang="en-US" sz="1400" dirty="0"/>
              <a:t>on Audubon’s website guide.</a:t>
            </a:r>
          </a:p>
          <a:p>
            <a:br>
              <a:rPr lang="en-US" sz="1400" dirty="0"/>
            </a:br>
            <a:r>
              <a:rPr lang="en-US" sz="1400" dirty="0"/>
              <a:t>Note: Photo should be square shaped.</a:t>
            </a:r>
          </a:p>
        </p:txBody>
      </p:sp>
    </p:spTree>
    <p:extLst>
      <p:ext uri="{BB962C8B-B14F-4D97-AF65-F5344CB8AC3E}">
        <p14:creationId xmlns:p14="http://schemas.microsoft.com/office/powerpoint/2010/main" val="3097066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Slide Title Goes Here</a:t>
            </a:r>
            <a:br>
              <a:rPr lang="en-US" dirty="0"/>
            </a:br>
            <a:endParaRPr lang="en-US" dirty="0"/>
          </a:p>
        </p:txBody>
      </p:sp>
      <p:sp>
        <p:nvSpPr>
          <p:cNvPr id="3" name="Content Placeholder 2"/>
          <p:cNvSpPr>
            <a:spLocks noGrp="1"/>
          </p:cNvSpPr>
          <p:nvPr>
            <p:ph type="body" sz="quarter" idx="10"/>
          </p:nvPr>
        </p:nvSpPr>
        <p:spPr>
          <a:prstGeom prst="rect">
            <a:avLst/>
          </a:prstGeom>
        </p:spPr>
        <p:txBody>
          <a:bodyPr>
            <a:noAutofit/>
          </a:bodyPr>
          <a:lstStyle/>
          <a:p>
            <a:pPr lvl="1"/>
            <a:r>
              <a:rPr lang="en-US" dirty="0"/>
              <a:t>This is a plain text slide, arranged in two columns to keep line lengths legible. As imagery is strongly preferred, try to limit use of this layout to:</a:t>
            </a:r>
          </a:p>
          <a:p>
            <a:pPr lvl="3"/>
            <a:r>
              <a:rPr lang="en-US" dirty="0"/>
              <a:t>Agendas</a:t>
            </a:r>
          </a:p>
          <a:p>
            <a:pPr lvl="3"/>
            <a:r>
              <a:rPr lang="en-US" dirty="0"/>
              <a:t>Lists</a:t>
            </a:r>
          </a:p>
          <a:p>
            <a:pPr lvl="3"/>
            <a:r>
              <a:rPr lang="en-US" dirty="0"/>
              <a:t>Summaries</a:t>
            </a:r>
          </a:p>
          <a:p>
            <a:pPr marL="0" lvl="2" indent="0">
              <a:buNone/>
            </a:pPr>
            <a:endParaRPr lang="en-US" dirty="0"/>
          </a:p>
        </p:txBody>
      </p:sp>
      <p:pic>
        <p:nvPicPr>
          <p:cNvPr id="5" name="Picture 4">
            <a:extLst>
              <a:ext uri="{FF2B5EF4-FFF2-40B4-BE49-F238E27FC236}">
                <a16:creationId xmlns:a16="http://schemas.microsoft.com/office/drawing/2014/main" id="{4D3DC02E-016A-BB40-BFDA-3D8A00204821}"/>
              </a:ext>
            </a:extLst>
          </p:cNvPr>
          <p:cNvPicPr>
            <a:picLocks noChangeAspect="1"/>
          </p:cNvPicPr>
          <p:nvPr/>
        </p:nvPicPr>
        <p:blipFill>
          <a:blip r:embed="rId3"/>
          <a:stretch>
            <a:fillRect/>
          </a:stretch>
        </p:blipFill>
        <p:spPr>
          <a:xfrm>
            <a:off x="0" y="551247"/>
            <a:ext cx="9144000" cy="4582421"/>
          </a:xfrm>
          <a:prstGeom prst="rect">
            <a:avLst/>
          </a:prstGeom>
        </p:spPr>
      </p:pic>
      <p:cxnSp>
        <p:nvCxnSpPr>
          <p:cNvPr id="8" name="Straight Arrow Connector 7">
            <a:extLst>
              <a:ext uri="{FF2B5EF4-FFF2-40B4-BE49-F238E27FC236}">
                <a16:creationId xmlns:a16="http://schemas.microsoft.com/office/drawing/2014/main" id="{79AFEC3D-07D5-6140-A114-32CC731C11CF}"/>
              </a:ext>
            </a:extLst>
          </p:cNvPr>
          <p:cNvCxnSpPr/>
          <p:nvPr/>
        </p:nvCxnSpPr>
        <p:spPr>
          <a:xfrm flipH="1">
            <a:off x="2625213" y="3785419"/>
            <a:ext cx="1809135" cy="786581"/>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28CBB06D-AADD-CF44-9584-1B270ECC0C84}"/>
              </a:ext>
            </a:extLst>
          </p:cNvPr>
          <p:cNvSpPr txBox="1"/>
          <p:nvPr/>
        </p:nvSpPr>
        <p:spPr>
          <a:xfrm>
            <a:off x="4347583" y="3545932"/>
            <a:ext cx="2847904"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r>
              <a:rPr lang="en-US" sz="1400" dirty="0"/>
              <a:t>In the “Gateway Account” section choose “Direct Connect” from the ”Credit Card” dropdown menu.</a:t>
            </a:r>
          </a:p>
        </p:txBody>
      </p:sp>
    </p:spTree>
    <p:extLst>
      <p:ext uri="{BB962C8B-B14F-4D97-AF65-F5344CB8AC3E}">
        <p14:creationId xmlns:p14="http://schemas.microsoft.com/office/powerpoint/2010/main" val="1026619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73E55B-EA63-384D-99FC-F4D3D401ECD0}"/>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1AF85AA2-DD6E-F347-8E2B-FC36A56DD5C1}"/>
              </a:ext>
            </a:extLst>
          </p:cNvPr>
          <p:cNvSpPr>
            <a:spLocks noGrp="1"/>
          </p:cNvSpPr>
          <p:nvPr>
            <p:ph type="body" sz="quarter" idx="10"/>
          </p:nvPr>
        </p:nvSpPr>
        <p:spPr/>
        <p:txBody>
          <a:bodyPr/>
          <a:lstStyle/>
          <a:p>
            <a:endParaRPr lang="en-US" dirty="0"/>
          </a:p>
        </p:txBody>
      </p:sp>
      <p:pic>
        <p:nvPicPr>
          <p:cNvPr id="5" name="Picture 4">
            <a:extLst>
              <a:ext uri="{FF2B5EF4-FFF2-40B4-BE49-F238E27FC236}">
                <a16:creationId xmlns:a16="http://schemas.microsoft.com/office/drawing/2014/main" id="{EB025B1D-F51D-EB40-B35B-DC18DB27B705}"/>
              </a:ext>
            </a:extLst>
          </p:cNvPr>
          <p:cNvPicPr>
            <a:picLocks noChangeAspect="1"/>
          </p:cNvPicPr>
          <p:nvPr/>
        </p:nvPicPr>
        <p:blipFill>
          <a:blip r:embed="rId2"/>
          <a:stretch>
            <a:fillRect/>
          </a:stretch>
        </p:blipFill>
        <p:spPr>
          <a:xfrm>
            <a:off x="0" y="550213"/>
            <a:ext cx="9144000" cy="4583456"/>
          </a:xfrm>
          <a:prstGeom prst="rect">
            <a:avLst/>
          </a:prstGeom>
        </p:spPr>
      </p:pic>
      <p:cxnSp>
        <p:nvCxnSpPr>
          <p:cNvPr id="8" name="Straight Arrow Connector 7">
            <a:extLst>
              <a:ext uri="{FF2B5EF4-FFF2-40B4-BE49-F238E27FC236}">
                <a16:creationId xmlns:a16="http://schemas.microsoft.com/office/drawing/2014/main" id="{F987F344-6AA2-7C42-8E35-8107661E1C8A}"/>
              </a:ext>
            </a:extLst>
          </p:cNvPr>
          <p:cNvCxnSpPr/>
          <p:nvPr/>
        </p:nvCxnSpPr>
        <p:spPr>
          <a:xfrm flipH="1">
            <a:off x="973394" y="2054942"/>
            <a:ext cx="4188541" cy="13765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298C11DB-7C84-124E-BD92-4983E3DECB1D}"/>
              </a:ext>
            </a:extLst>
          </p:cNvPr>
          <p:cNvCxnSpPr/>
          <p:nvPr/>
        </p:nvCxnSpPr>
        <p:spPr>
          <a:xfrm flipH="1">
            <a:off x="1750142" y="2654710"/>
            <a:ext cx="3411793" cy="114054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7FD07A05-C091-484A-85EF-6C569EDEB9A0}"/>
              </a:ext>
            </a:extLst>
          </p:cNvPr>
          <p:cNvSpPr txBox="1"/>
          <p:nvPr/>
        </p:nvSpPr>
        <p:spPr>
          <a:xfrm>
            <a:off x="5085001" y="1783080"/>
            <a:ext cx="3488727" cy="2893100"/>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r>
              <a:rPr lang="en-US" sz="1400" dirty="0"/>
              <a:t>Check off “Enable </a:t>
            </a:r>
            <a:r>
              <a:rPr lang="en-US" sz="1400" dirty="0" err="1"/>
              <a:t>FastAction</a:t>
            </a:r>
            <a:r>
              <a:rPr lang="en-US" sz="1400" dirty="0"/>
              <a:t> Auto Fill and Auto Processing”</a:t>
            </a:r>
          </a:p>
          <a:p>
            <a:endParaRPr lang="en-US" sz="1400" dirty="0"/>
          </a:p>
          <a:p>
            <a:r>
              <a:rPr lang="en-US" sz="1400" dirty="0"/>
              <a:t>In the ”Track Your Efforts” choose a “Source Code” from the dropdown menu. </a:t>
            </a:r>
          </a:p>
          <a:p>
            <a:endParaRPr lang="en-US" sz="1400" dirty="0"/>
          </a:p>
          <a:p>
            <a:r>
              <a:rPr lang="en-US" sz="1400" dirty="0"/>
              <a:t>NOTE: It is required to set up a </a:t>
            </a:r>
            <a:r>
              <a:rPr lang="en-US" sz="1400" dirty="0">
                <a:solidFill>
                  <a:srgbClr val="0070C0"/>
                </a:solidFill>
                <a:hlinkClick r:id="rId3">
                  <a:extLst>
                    <a:ext uri="{A12FA001-AC4F-418D-AE19-62706E023703}">
                      <ahyp:hlinkClr xmlns:ahyp="http://schemas.microsoft.com/office/drawing/2018/hyperlinkcolor" val="tx"/>
                    </a:ext>
                  </a:extLst>
                </a:hlinkClick>
              </a:rPr>
              <a:t>Source Code</a:t>
            </a:r>
            <a:r>
              <a:rPr lang="en-US" sz="1400" dirty="0"/>
              <a:t> when creating any monetary form to assure that your program will receive contributions.</a:t>
            </a:r>
          </a:p>
          <a:p>
            <a:endParaRPr lang="en-US" sz="1400" dirty="0"/>
          </a:p>
          <a:p>
            <a:r>
              <a:rPr lang="en-US" sz="1400" dirty="0"/>
              <a:t>Any form created without a Source Code will be revoked.</a:t>
            </a:r>
          </a:p>
        </p:txBody>
      </p:sp>
    </p:spTree>
    <p:extLst>
      <p:ext uri="{BB962C8B-B14F-4D97-AF65-F5344CB8AC3E}">
        <p14:creationId xmlns:p14="http://schemas.microsoft.com/office/powerpoint/2010/main" val="763177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F5C5A-00DE-774E-9903-5D62695EA33C}"/>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1BA3B859-7A36-E246-AE91-620CE2ECB60E}"/>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2B7A7FF5-5D8D-1F4A-9245-8681FC96C70B}"/>
              </a:ext>
            </a:extLst>
          </p:cNvPr>
          <p:cNvPicPr>
            <a:picLocks noChangeAspect="1"/>
          </p:cNvPicPr>
          <p:nvPr/>
        </p:nvPicPr>
        <p:blipFill>
          <a:blip r:embed="rId2"/>
          <a:stretch>
            <a:fillRect/>
          </a:stretch>
        </p:blipFill>
        <p:spPr>
          <a:xfrm>
            <a:off x="0" y="548189"/>
            <a:ext cx="9144000" cy="4685826"/>
          </a:xfrm>
          <a:prstGeom prst="rect">
            <a:avLst/>
          </a:prstGeom>
        </p:spPr>
      </p:pic>
      <p:cxnSp>
        <p:nvCxnSpPr>
          <p:cNvPr id="8" name="Straight Arrow Connector 7">
            <a:extLst>
              <a:ext uri="{FF2B5EF4-FFF2-40B4-BE49-F238E27FC236}">
                <a16:creationId xmlns:a16="http://schemas.microsoft.com/office/drawing/2014/main" id="{7FF0F762-25EA-C740-A1F1-329E49E346E1}"/>
              </a:ext>
            </a:extLst>
          </p:cNvPr>
          <p:cNvCxnSpPr/>
          <p:nvPr/>
        </p:nvCxnSpPr>
        <p:spPr>
          <a:xfrm flipH="1">
            <a:off x="2969342" y="1317523"/>
            <a:ext cx="2143432" cy="1882877"/>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F439115E-43D3-9143-9E07-BC744C938C85}"/>
              </a:ext>
            </a:extLst>
          </p:cNvPr>
          <p:cNvSpPr txBox="1"/>
          <p:nvPr/>
        </p:nvSpPr>
        <p:spPr>
          <a:xfrm>
            <a:off x="5065336" y="1045661"/>
            <a:ext cx="3872186" cy="2246769"/>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marL="0" defTabSz="457200" eaLnBrk="1" latinLnBrk="0" hangingPunct="1">
              <a:defRPr kern="1200">
                <a:solidFill>
                  <a:srgbClr val="C00000"/>
                </a:solidFill>
                <a:latin typeface="+mn-lt"/>
                <a:ea typeface="+mn-ea"/>
                <a:cs typeface="+mn-cs"/>
              </a:defRPr>
            </a:lvl1pPr>
            <a:lvl2pPr marL="457200" defTabSz="457200" eaLnBrk="1" latinLnBrk="0" hangingPunct="1">
              <a:defRPr sz="1800" kern="1200">
                <a:solidFill>
                  <a:schemeClr val="tx1"/>
                </a:solidFill>
                <a:latin typeface="+mn-lt"/>
                <a:ea typeface="+mn-ea"/>
                <a:cs typeface="+mn-cs"/>
              </a:defRPr>
            </a:lvl2pPr>
            <a:lvl3pPr marL="914400" defTabSz="457200" eaLnBrk="1" latinLnBrk="0" hangingPunct="1">
              <a:defRPr sz="1800" kern="1200">
                <a:solidFill>
                  <a:schemeClr val="tx1"/>
                </a:solidFill>
                <a:latin typeface="+mn-lt"/>
                <a:ea typeface="+mn-ea"/>
                <a:cs typeface="+mn-cs"/>
              </a:defRPr>
            </a:lvl3pPr>
            <a:lvl4pPr marL="1371600" defTabSz="457200" eaLnBrk="1" latinLnBrk="0" hangingPunct="1">
              <a:defRPr sz="1800" kern="1200">
                <a:solidFill>
                  <a:schemeClr val="tx1"/>
                </a:solidFill>
                <a:latin typeface="+mn-lt"/>
                <a:ea typeface="+mn-ea"/>
                <a:cs typeface="+mn-cs"/>
              </a:defRPr>
            </a:lvl4pPr>
            <a:lvl5pPr marL="1828800" defTabSz="457200" eaLnBrk="1" latinLnBrk="0" hangingPunct="1">
              <a:defRPr sz="1800" kern="1200">
                <a:solidFill>
                  <a:schemeClr val="tx1"/>
                </a:solidFill>
                <a:latin typeface="+mn-lt"/>
                <a:ea typeface="+mn-ea"/>
                <a:cs typeface="+mn-cs"/>
              </a:defRPr>
            </a:lvl5pPr>
            <a:lvl6pPr marL="2286000" defTabSz="457200" eaLnBrk="1" latinLnBrk="0" hangingPunct="1">
              <a:defRPr sz="1800" kern="1200">
                <a:solidFill>
                  <a:schemeClr val="tx1"/>
                </a:solidFill>
                <a:latin typeface="+mn-lt"/>
                <a:ea typeface="+mn-ea"/>
                <a:cs typeface="+mn-cs"/>
              </a:defRPr>
            </a:lvl6pPr>
            <a:lvl7pPr marL="2743200" defTabSz="457200" eaLnBrk="1" latinLnBrk="0" hangingPunct="1">
              <a:defRPr sz="1800" kern="1200">
                <a:solidFill>
                  <a:schemeClr val="tx1"/>
                </a:solidFill>
                <a:latin typeface="+mn-lt"/>
                <a:ea typeface="+mn-ea"/>
                <a:cs typeface="+mn-cs"/>
              </a:defRPr>
            </a:lvl7pPr>
            <a:lvl8pPr marL="3200400" defTabSz="457200" eaLnBrk="1" latinLnBrk="0" hangingPunct="1">
              <a:defRPr sz="1800" kern="1200">
                <a:solidFill>
                  <a:schemeClr val="tx1"/>
                </a:solidFill>
                <a:latin typeface="+mn-lt"/>
                <a:ea typeface="+mn-ea"/>
                <a:cs typeface="+mn-cs"/>
              </a:defRPr>
            </a:lvl8pPr>
            <a:lvl9pPr marL="3657600" defTabSz="457200" eaLnBrk="1" latinLnBrk="0" hangingPunct="1">
              <a:defRPr sz="1800" kern="1200">
                <a:solidFill>
                  <a:schemeClr val="tx1"/>
                </a:solidFill>
                <a:latin typeface="+mn-lt"/>
                <a:ea typeface="+mn-ea"/>
                <a:cs typeface="+mn-cs"/>
              </a:defRPr>
            </a:lvl9pPr>
          </a:lstStyle>
          <a:p>
            <a:r>
              <a:rPr lang="en-US" sz="1400" dirty="0"/>
              <a:t>In the ”Track Your Efforts” pick any/all corresponding “Activist Codes” from the dropdown menu. </a:t>
            </a:r>
          </a:p>
          <a:p>
            <a:endParaRPr lang="en-US" sz="1400" dirty="0"/>
          </a:p>
          <a:p>
            <a:r>
              <a:rPr lang="en-US" sz="1400" dirty="0"/>
              <a:t>Activist Codes are </a:t>
            </a:r>
            <a:r>
              <a:rPr lang="en-US" sz="1400" dirty="0" err="1"/>
              <a:t>EveryAction’s</a:t>
            </a:r>
            <a:r>
              <a:rPr lang="en-US" sz="1400" dirty="0"/>
              <a:t> way of flagging people in the system. Whenever someone has a particular interest, affiliation, or their activity puts them in a particular category of Audubon supporter, we mark them with an Activist Code.</a:t>
            </a:r>
          </a:p>
        </p:txBody>
      </p:sp>
    </p:spTree>
    <p:extLst>
      <p:ext uri="{BB962C8B-B14F-4D97-AF65-F5344CB8AC3E}">
        <p14:creationId xmlns:p14="http://schemas.microsoft.com/office/powerpoint/2010/main" val="289389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05B3F7-F4FF-4344-90D2-A94F020A3231}"/>
              </a:ext>
            </a:extLst>
          </p:cNvPr>
          <p:cNvSpPr>
            <a:spLocks noGrp="1"/>
          </p:cNvSpPr>
          <p:nvPr>
            <p:ph type="title"/>
          </p:nvPr>
        </p:nvSpPr>
        <p:spPr>
          <a:xfrm>
            <a:off x="685800" y="620485"/>
            <a:ext cx="7772400" cy="344715"/>
          </a:xfrm>
        </p:spPr>
        <p:txBody>
          <a:bodyPr/>
          <a:lstStyle/>
          <a:p>
            <a:r>
              <a:rPr lang="en-US" b="0" dirty="0"/>
              <a:t>Activist Code Types:</a:t>
            </a:r>
            <a:endParaRPr lang="en-US" dirty="0"/>
          </a:p>
        </p:txBody>
      </p:sp>
      <p:sp>
        <p:nvSpPr>
          <p:cNvPr id="3" name="Text Placeholder 2">
            <a:extLst>
              <a:ext uri="{FF2B5EF4-FFF2-40B4-BE49-F238E27FC236}">
                <a16:creationId xmlns:a16="http://schemas.microsoft.com/office/drawing/2014/main" id="{36D47193-B71A-AA47-8C17-553B67C2A0E0}"/>
              </a:ext>
            </a:extLst>
          </p:cNvPr>
          <p:cNvSpPr>
            <a:spLocks noGrp="1"/>
          </p:cNvSpPr>
          <p:nvPr>
            <p:ph type="body" sz="quarter" idx="10"/>
          </p:nvPr>
        </p:nvSpPr>
        <p:spPr>
          <a:xfrm>
            <a:off x="685800" y="1086393"/>
            <a:ext cx="7772400" cy="3804921"/>
          </a:xfrm>
        </p:spPr>
        <p:txBody>
          <a:bodyPr/>
          <a:lstStyle/>
          <a:p>
            <a:r>
              <a:rPr lang="en-US" b="0" dirty="0"/>
              <a:t>Acquisition</a:t>
            </a:r>
          </a:p>
          <a:p>
            <a:r>
              <a:rPr lang="en-US" b="0" dirty="0"/>
              <a:t>Activism</a:t>
            </a:r>
          </a:p>
          <a:p>
            <a:r>
              <a:rPr lang="en-US" b="0" dirty="0"/>
              <a:t>Bird Friendly Community</a:t>
            </a:r>
          </a:p>
          <a:p>
            <a:r>
              <a:rPr lang="en-US" b="0" dirty="0"/>
              <a:t>Chapter Leaders</a:t>
            </a:r>
          </a:p>
          <a:p>
            <a:r>
              <a:rPr lang="en-US" b="0" dirty="0"/>
              <a:t>Climate</a:t>
            </a:r>
          </a:p>
          <a:p>
            <a:r>
              <a:rPr lang="en-US" b="0" dirty="0"/>
              <a:t>Climate Ambassador </a:t>
            </a:r>
          </a:p>
          <a:p>
            <a:r>
              <a:rPr lang="en-US" b="0" dirty="0"/>
              <a:t>Coast</a:t>
            </a:r>
          </a:p>
          <a:p>
            <a:r>
              <a:rPr lang="en-US" b="0" dirty="0"/>
              <a:t>Communications</a:t>
            </a:r>
          </a:p>
          <a:p>
            <a:r>
              <a:rPr lang="en-US" b="0" dirty="0"/>
              <a:t>Events</a:t>
            </a:r>
          </a:p>
          <a:p>
            <a:r>
              <a:rPr lang="en-US" b="0" dirty="0"/>
              <a:t>Fundraising</a:t>
            </a:r>
          </a:p>
          <a:p>
            <a:r>
              <a:rPr lang="en-US" b="0" dirty="0"/>
              <a:t>Issues</a:t>
            </a:r>
          </a:p>
          <a:p>
            <a:r>
              <a:rPr lang="en-US" b="0" dirty="0"/>
              <a:t>Location</a:t>
            </a:r>
          </a:p>
          <a:p>
            <a:r>
              <a:rPr lang="en-US" b="0" dirty="0"/>
              <a:t>Member</a:t>
            </a:r>
          </a:p>
          <a:p>
            <a:r>
              <a:rPr lang="en-US" b="0" dirty="0"/>
              <a:t>Misc.</a:t>
            </a:r>
          </a:p>
          <a:p>
            <a:r>
              <a:rPr lang="en-US" b="0" dirty="0"/>
              <a:t>Mobile</a:t>
            </a:r>
          </a:p>
          <a:p>
            <a:r>
              <a:rPr lang="en-US" b="0" dirty="0"/>
              <a:t>Region </a:t>
            </a:r>
          </a:p>
          <a:p>
            <a:r>
              <a:rPr lang="en-US" b="0" dirty="0"/>
              <a:t>Roles</a:t>
            </a:r>
          </a:p>
          <a:p>
            <a:r>
              <a:rPr lang="en-US" b="0" dirty="0"/>
              <a:t>Suppression</a:t>
            </a:r>
          </a:p>
          <a:p>
            <a:r>
              <a:rPr lang="en-US" b="0" dirty="0"/>
              <a:t>Volunteer</a:t>
            </a:r>
          </a:p>
          <a:p>
            <a:r>
              <a:rPr lang="en-US" b="0" dirty="0"/>
              <a:t>Water</a:t>
            </a:r>
          </a:p>
          <a:p>
            <a:r>
              <a:rPr lang="en-US" b="0" dirty="0"/>
              <a:t>Working Lands</a:t>
            </a:r>
          </a:p>
          <a:p>
            <a:br>
              <a:rPr lang="en-US" dirty="0"/>
            </a:br>
            <a:endParaRPr lang="en-US" dirty="0"/>
          </a:p>
        </p:txBody>
      </p:sp>
    </p:spTree>
    <p:extLst>
      <p:ext uri="{BB962C8B-B14F-4D97-AF65-F5344CB8AC3E}">
        <p14:creationId xmlns:p14="http://schemas.microsoft.com/office/powerpoint/2010/main" val="2317207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Audubon RGB">
      <a:dk1>
        <a:srgbClr val="262626"/>
      </a:dk1>
      <a:lt1>
        <a:sysClr val="window" lastClr="FFFFFF"/>
      </a:lt1>
      <a:dk2>
        <a:srgbClr val="4C4C4C"/>
      </a:dk2>
      <a:lt2>
        <a:srgbClr val="F3F3F3"/>
      </a:lt2>
      <a:accent1>
        <a:srgbClr val="F15936"/>
      </a:accent1>
      <a:accent2>
        <a:srgbClr val="0AA8E3"/>
      </a:accent2>
      <a:accent3>
        <a:srgbClr val="7BA701"/>
      </a:accent3>
      <a:accent4>
        <a:srgbClr val="9064AA"/>
      </a:accent4>
      <a:accent5>
        <a:srgbClr val="71C1BE"/>
      </a:accent5>
      <a:accent6>
        <a:srgbClr val="006195"/>
      </a:accent6>
      <a:hlink>
        <a:srgbClr val="999999"/>
      </a:hlink>
      <a:folHlink>
        <a:srgbClr val="99999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e9e4c878-e3ad-4ee5-b937-70df3e1cc7fe">7SUXFNCRWVX5-175-88</_dlc_DocId>
    <_dlc_DocIdUrl xmlns="e9e4c878-e3ad-4ee5-b937-70df3e1cc7fe">
      <Url>https://audsoc.sharepoint.com/EngagementPublic/_layouts/15/DocIdRedir.aspx?ID=7SUXFNCRWVX5-175-88</Url>
      <Description>7SUXFNCRWVX5-175-88</Description>
    </_dlc_DocIdUrl>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3D5C21A395D3B547A9666A722D32174C" ma:contentTypeVersion="6" ma:contentTypeDescription="Create a new document." ma:contentTypeScope="" ma:versionID="b81ad3c9129d34dece7f9d7d948f80ac">
  <xsd:schema xmlns:xsd="http://www.w3.org/2001/XMLSchema" xmlns:xs="http://www.w3.org/2001/XMLSchema" xmlns:p="http://schemas.microsoft.com/office/2006/metadata/properties" xmlns:ns2="e9e4c878-e3ad-4ee5-b937-70df3e1cc7fe" xmlns:ns3="d55b5340-2bae-4d12-a005-edf05a83d572" xmlns:ns4="9191dfb7-e3f5-47f2-9d95-90d004729faf" targetNamespace="http://schemas.microsoft.com/office/2006/metadata/properties" ma:root="true" ma:fieldsID="42991b9476f33a452a8c2b8359a5d659" ns2:_="" ns3:_="" ns4:_="">
    <xsd:import namespace="e9e4c878-e3ad-4ee5-b937-70df3e1cc7fe"/>
    <xsd:import namespace="d55b5340-2bae-4d12-a005-edf05a83d572"/>
    <xsd:import namespace="9191dfb7-e3f5-47f2-9d95-90d004729faf"/>
    <xsd:element name="properties">
      <xsd:complexType>
        <xsd:sequence>
          <xsd:element name="documentManagement">
            <xsd:complexType>
              <xsd:all>
                <xsd:element ref="ns2:_dlc_DocId" minOccurs="0"/>
                <xsd:element ref="ns2:_dlc_DocIdUrl" minOccurs="0"/>
                <xsd:element ref="ns2:_dlc_DocIdPersistId" minOccurs="0"/>
                <xsd:element ref="ns2:SharedWithUsers" minOccurs="0"/>
                <xsd:element ref="ns3:SharedWithDetails" minOccurs="0"/>
                <xsd:element ref="ns4:MediaServiceMetadata" minOccurs="0"/>
                <xsd:element ref="ns4:MediaServiceFastMetadata" minOccurs="0"/>
                <xsd:element ref="ns4: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9e4c878-e3ad-4ee5-b937-70df3e1cc7fe"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1"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d55b5340-2bae-4d12-a005-edf05a83d572" elementFormDefault="qualified">
    <xsd:import namespace="http://schemas.microsoft.com/office/2006/documentManagement/types"/>
    <xsd:import namespace="http://schemas.microsoft.com/office/infopath/2007/PartnerControls"/>
    <xsd:element name="SharedWithDetails" ma:index="12"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191dfb7-e3f5-47f2-9d95-90d004729faf"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AutoTags" ma:index="15" nillable="true" ma:displayName="MediaServiceAutoTags" ma:description=""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B15AEE6-7A23-4048-B21B-49ECCD95099F}">
  <ds:schemaRefs>
    <ds:schemaRef ds:uri="http://www.w3.org/XML/1998/namespace"/>
    <ds:schemaRef ds:uri="http://purl.org/dc/terms/"/>
    <ds:schemaRef ds:uri="e9e4c878-e3ad-4ee5-b937-70df3e1cc7fe"/>
    <ds:schemaRef ds:uri="http://purl.org/dc/elements/1.1/"/>
    <ds:schemaRef ds:uri="http://schemas.microsoft.com/office/2006/documentManagement/types"/>
    <ds:schemaRef ds:uri="http://schemas.microsoft.com/office/infopath/2007/PartnerControls"/>
    <ds:schemaRef ds:uri="http://schemas.microsoft.com/office/2006/metadata/properties"/>
    <ds:schemaRef ds:uri="http://purl.org/dc/dcmitype/"/>
    <ds:schemaRef ds:uri="http://schemas.openxmlformats.org/package/2006/metadata/core-properties"/>
  </ds:schemaRefs>
</ds:datastoreItem>
</file>

<file path=customXml/itemProps2.xml><?xml version="1.0" encoding="utf-8"?>
<ds:datastoreItem xmlns:ds="http://schemas.openxmlformats.org/officeDocument/2006/customXml" ds:itemID="{C41419D5-91D0-4D46-B8AF-D85FD6D0C0C6}">
  <ds:schemaRefs>
    <ds:schemaRef ds:uri="http://schemas.microsoft.com/sharepoint/events"/>
  </ds:schemaRefs>
</ds:datastoreItem>
</file>

<file path=customXml/itemProps3.xml><?xml version="1.0" encoding="utf-8"?>
<ds:datastoreItem xmlns:ds="http://schemas.openxmlformats.org/officeDocument/2006/customXml" ds:itemID="{F7945A09-E6A2-4378-AA39-BE3104BC369C}">
  <ds:schemaRefs>
    <ds:schemaRef ds:uri="http://schemas.microsoft.com/sharepoint/v3/contenttype/forms"/>
  </ds:schemaRefs>
</ds:datastoreItem>
</file>

<file path=customXml/itemProps4.xml><?xml version="1.0" encoding="utf-8"?>
<ds:datastoreItem xmlns:ds="http://schemas.openxmlformats.org/officeDocument/2006/customXml" ds:itemID="{F0A4FC42-5F81-4D4C-A578-6CE9BD894FF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9e4c878-e3ad-4ee5-b937-70df3e1cc7fe"/>
    <ds:schemaRef ds:uri="d55b5340-2bae-4d12-a005-edf05a83d572"/>
    <ds:schemaRef ds:uri="9191dfb7-e3f5-47f2-9d95-90d004729fa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18228</TotalTime>
  <Words>1922</Words>
  <Application>Microsoft Macintosh PowerPoint</Application>
  <PresentationFormat>On-screen Show (16:9)</PresentationFormat>
  <Paragraphs>205</Paragraphs>
  <Slides>45</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Arial</vt:lpstr>
      <vt:lpstr>Calibri</vt:lpstr>
      <vt:lpstr>Georgia</vt:lpstr>
      <vt:lpstr>Helvetica</vt:lpstr>
      <vt:lpstr>Helvetica Light</vt:lpstr>
      <vt:lpstr>Office Theme</vt:lpstr>
      <vt:lpstr>Creating a Donation Form In EveryAction</vt:lpstr>
      <vt:lpstr>How to use this template</vt:lpstr>
      <vt:lpstr>Audubon Theme</vt:lpstr>
      <vt:lpstr>Presentation Best Practices</vt:lpstr>
      <vt:lpstr>Imagery Best Practices</vt:lpstr>
      <vt:lpstr>Slide Title Goes Here </vt:lpstr>
      <vt:lpstr>PowerPoint Presentation</vt:lpstr>
      <vt:lpstr>PowerPoint Presentation</vt:lpstr>
      <vt:lpstr>Activist Code Types: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Creating a Confirmation Email   In The Email Machine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Head Back To OnlineActions   To Complete Your Form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Marktime Media</Company>
  <LinksUpToDate>false</LinksUpToDate>
  <SharedDoc>false</SharedDoc>
  <HyperlinksChanged>false</HyperlinksChanged>
  <AppVersion>16.0015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Michelle Schulp</dc:creator>
  <cp:lastModifiedBy>Microsoft Office User</cp:lastModifiedBy>
  <cp:revision>376</cp:revision>
  <dcterms:created xsi:type="dcterms:W3CDTF">2014-08-13T15:20:23Z</dcterms:created>
  <dcterms:modified xsi:type="dcterms:W3CDTF">2018-11-20T21:58:29Z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0x0101003D5C21A395D3B547A9666A722D32174C</vt:lpwstr>
  </property>
  <property fmtid="{D5CDD505-2E9C-101B-9397-08002B2CF9AE}" pid="3" name="_dlc_DocIdItemGuid">
    <vt:lpwstr>6d515c15-b1b4-4b3b-b58b-188a7c683277</vt:lpwstr>
  </property>
</Properties>
</file>