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5"/>
  </p:sldMasterIdLst>
  <p:notesMasterIdLst>
    <p:notesMasterId r:id="rId35"/>
  </p:notesMasterIdLst>
  <p:handoutMasterIdLst>
    <p:handoutMasterId r:id="rId36"/>
  </p:handoutMasterIdLst>
  <p:sldIdLst>
    <p:sldId id="322" r:id="rId6"/>
    <p:sldId id="381" r:id="rId7"/>
    <p:sldId id="403" r:id="rId8"/>
    <p:sldId id="258" r:id="rId9"/>
    <p:sldId id="404" r:id="rId10"/>
    <p:sldId id="405" r:id="rId11"/>
    <p:sldId id="413" r:id="rId12"/>
    <p:sldId id="416" r:id="rId13"/>
    <p:sldId id="417" r:id="rId14"/>
    <p:sldId id="402" r:id="rId15"/>
    <p:sldId id="414" r:id="rId16"/>
    <p:sldId id="409" r:id="rId17"/>
    <p:sldId id="412" r:id="rId18"/>
    <p:sldId id="410" r:id="rId19"/>
    <p:sldId id="383" r:id="rId20"/>
    <p:sldId id="422" r:id="rId21"/>
    <p:sldId id="419" r:id="rId22"/>
    <p:sldId id="418" r:id="rId23"/>
    <p:sldId id="380" r:id="rId24"/>
    <p:sldId id="420" r:id="rId25"/>
    <p:sldId id="421" r:id="rId26"/>
    <p:sldId id="424" r:id="rId27"/>
    <p:sldId id="425" r:id="rId28"/>
    <p:sldId id="426" r:id="rId29"/>
    <p:sldId id="427" r:id="rId30"/>
    <p:sldId id="401" r:id="rId31"/>
    <p:sldId id="396" r:id="rId32"/>
    <p:sldId id="428" r:id="rId33"/>
    <p:sldId id="376" r:id="rId34"/>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ric Hertenstein" initials="" lastIdx="7"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3F3"/>
    <a:srgbClr val="FFFFFF"/>
    <a:srgbClr val="E6E6E6"/>
    <a:srgbClr val="DFDFDF"/>
    <a:srgbClr val="968C7C"/>
    <a:srgbClr val="727270"/>
    <a:srgbClr val="C6A533"/>
    <a:srgbClr val="88B800"/>
    <a:srgbClr val="000000"/>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790" autoAdjust="0"/>
    <p:restoredTop sz="96405" autoAdjust="0"/>
  </p:normalViewPr>
  <p:slideViewPr>
    <p:cSldViewPr snapToGrid="0" snapToObjects="1">
      <p:cViewPr varScale="1">
        <p:scale>
          <a:sx n="175" d="100"/>
          <a:sy n="175" d="100"/>
        </p:scale>
        <p:origin x="520" y="168"/>
      </p:cViewPr>
      <p:guideLst>
        <p:guide orient="horz" pos="2160"/>
        <p:guide pos="2880"/>
        <p:guide orient="horz" pos="162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118" d="100"/>
          <a:sy n="118" d="100"/>
        </p:scale>
        <p:origin x="-5088"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27BF51A-C659-47B1-8781-12E65F030DEA}" type="datetimeFigureOut">
              <a:rPr lang="en-US" smtClean="0"/>
              <a:t>11/20/18</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6134B2B-E3C4-4BB8-9EBD-52A0C7E283B6}" type="slidenum">
              <a:rPr lang="en-US" smtClean="0"/>
              <a:t>‹#›</a:t>
            </a:fld>
            <a:endParaRPr lang="en-US"/>
          </a:p>
        </p:txBody>
      </p:sp>
    </p:spTree>
    <p:extLst>
      <p:ext uri="{BB962C8B-B14F-4D97-AF65-F5344CB8AC3E}">
        <p14:creationId xmlns:p14="http://schemas.microsoft.com/office/powerpoint/2010/main" val="111942209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97EE94-6E90-6E40-8ADC-7929F31075BD}" type="datetimeFigureOut">
              <a:rPr lang="en-US" smtClean="0"/>
              <a:t>11/20/18</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AD5517-4BAD-2A4D-8A46-DA982CA24A84}" type="slidenum">
              <a:rPr lang="en-US" smtClean="0"/>
              <a:t>‹#›</a:t>
            </a:fld>
            <a:endParaRPr lang="en-US"/>
          </a:p>
        </p:txBody>
      </p:sp>
    </p:spTree>
    <p:extLst>
      <p:ext uri="{BB962C8B-B14F-4D97-AF65-F5344CB8AC3E}">
        <p14:creationId xmlns:p14="http://schemas.microsoft.com/office/powerpoint/2010/main" val="407602929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4</a:t>
            </a:fld>
            <a:endParaRPr lang="en-US"/>
          </a:p>
        </p:txBody>
      </p:sp>
    </p:spTree>
    <p:extLst>
      <p:ext uri="{BB962C8B-B14F-4D97-AF65-F5344CB8AC3E}">
        <p14:creationId xmlns:p14="http://schemas.microsoft.com/office/powerpoint/2010/main" val="33335904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5</a:t>
            </a:fld>
            <a:endParaRPr lang="en-US"/>
          </a:p>
        </p:txBody>
      </p:sp>
    </p:spTree>
    <p:extLst>
      <p:ext uri="{BB962C8B-B14F-4D97-AF65-F5344CB8AC3E}">
        <p14:creationId xmlns:p14="http://schemas.microsoft.com/office/powerpoint/2010/main" val="21684903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AAD5517-4BAD-2A4D-8A46-DA982CA24A84}" type="slidenum">
              <a:rPr lang="en-US" smtClean="0"/>
              <a:t>6</a:t>
            </a:fld>
            <a:endParaRPr lang="en-US"/>
          </a:p>
        </p:txBody>
      </p:sp>
    </p:spTree>
    <p:extLst>
      <p:ext uri="{BB962C8B-B14F-4D97-AF65-F5344CB8AC3E}">
        <p14:creationId xmlns:p14="http://schemas.microsoft.com/office/powerpoint/2010/main" val="3124891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Master" Target="../slideMasters/slideMaster1.xml"/><Relationship Id="rId6" Type="http://schemas.openxmlformats.org/officeDocument/2006/relationships/image" Target="../media/image7.emf"/><Relationship Id="rId5" Type="http://schemas.openxmlformats.org/officeDocument/2006/relationships/image" Target="../media/image6.emf"/><Relationship Id="rId4" Type="http://schemas.openxmlformats.org/officeDocument/2006/relationships/image" Target="../media/image5.emf"/></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0"/>
            <a:ext cx="9144000" cy="5159930"/>
          </a:xfrm>
          <a:prstGeom prst="rect">
            <a:avLst/>
          </a:prstGeom>
          <a:solidFill>
            <a:srgbClr val="929292"/>
          </a:solidFill>
          <a:ln>
            <a:noFill/>
          </a:ln>
          <a:effectLst/>
        </p:spPr>
        <p:txBody>
          <a:bodyPr/>
          <a:lstStyle/>
          <a:p>
            <a:endParaRPr lang="en-US" dirty="0"/>
          </a:p>
        </p:txBody>
      </p:sp>
      <p:sp>
        <p:nvSpPr>
          <p:cNvPr id="8" name="Title 5"/>
          <p:cNvSpPr>
            <a:spLocks noGrp="1"/>
          </p:cNvSpPr>
          <p:nvPr>
            <p:ph type="title"/>
          </p:nvPr>
        </p:nvSpPr>
        <p:spPr>
          <a:xfrm>
            <a:off x="685800" y="1832919"/>
            <a:ext cx="3886200" cy="2514715"/>
          </a:xfrm>
          <a:solidFill>
            <a:schemeClr val="tx1">
              <a:alpha val="70000"/>
            </a:schemeClr>
          </a:solidFill>
        </p:spPr>
        <p:txBody>
          <a:bodyPr lIns="274320" tIns="274320" rIns="274320" bIns="594360" anchor="ctr" anchorCtr="0"/>
          <a:lstStyle>
            <a:lvl1pPr algn="l">
              <a:lnSpc>
                <a:spcPts val="3000"/>
              </a:lnSpc>
              <a:defRPr sz="3200" b="0" i="0" baseline="0">
                <a:solidFill>
                  <a:srgbClr val="FFFFFF"/>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10" name="Text Placeholder 4"/>
          <p:cNvSpPr>
            <a:spLocks noGrp="1"/>
          </p:cNvSpPr>
          <p:nvPr>
            <p:ph type="body" sz="quarter" idx="11" hasCustomPrompt="1"/>
          </p:nvPr>
        </p:nvSpPr>
        <p:spPr>
          <a:xfrm>
            <a:off x="685800" y="3844324"/>
            <a:ext cx="3886200" cy="499076"/>
          </a:xfrm>
          <a:prstGeom prst="rect">
            <a:avLst/>
          </a:prstGeom>
        </p:spPr>
        <p:txBody>
          <a:bodyPr lIns="274320" rIns="274320" bIns="182880"/>
          <a:lstStyle>
            <a:lvl1pPr algn="l">
              <a:defRPr sz="1000" b="1" i="0" kern="0" cap="all" spc="100" baseline="0">
                <a:solidFill>
                  <a:schemeClr val="accent1"/>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subtitle STYLE</a:t>
            </a:r>
          </a:p>
        </p:txBody>
      </p:sp>
    </p:spTree>
    <p:extLst>
      <p:ext uri="{BB962C8B-B14F-4D97-AF65-F5344CB8AC3E}">
        <p14:creationId xmlns:p14="http://schemas.microsoft.com/office/powerpoint/2010/main" val="76614568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meline 3-Step">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799" y="2514945"/>
            <a:ext cx="2193269" cy="2057053"/>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6262959" y="2514945"/>
            <a:ext cx="2195239" cy="20570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sp>
        <p:nvSpPr>
          <p:cNvPr id="10" name="Text Placeholder 7"/>
          <p:cNvSpPr>
            <a:spLocks noGrp="1"/>
          </p:cNvSpPr>
          <p:nvPr>
            <p:ph type="body" sz="quarter" idx="13"/>
          </p:nvPr>
        </p:nvSpPr>
        <p:spPr>
          <a:xfrm>
            <a:off x="3473560" y="2514945"/>
            <a:ext cx="2194908" cy="205705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30" name="Straight Connector 29"/>
          <p:cNvCxnSpPr/>
          <p:nvPr userDrawn="1"/>
        </p:nvCxnSpPr>
        <p:spPr>
          <a:xfrm>
            <a:off x="0" y="2286000"/>
            <a:ext cx="9144000" cy="0"/>
          </a:xfrm>
          <a:prstGeom prst="line">
            <a:avLst/>
          </a:prstGeom>
          <a:ln w="6350" cmpd="sng">
            <a:solidFill>
              <a:schemeClr val="bg1">
                <a:lumMod val="65000"/>
              </a:schemeClr>
            </a:solidFill>
          </a:ln>
          <a:effectLst/>
        </p:spPr>
        <p:style>
          <a:lnRef idx="2">
            <a:schemeClr val="accent1"/>
          </a:lnRef>
          <a:fillRef idx="0">
            <a:schemeClr val="accent1"/>
          </a:fillRef>
          <a:effectRef idx="1">
            <a:schemeClr val="accent1"/>
          </a:effectRef>
          <a:fontRef idx="minor">
            <a:schemeClr val="tx1"/>
          </a:fontRef>
        </p:style>
      </p:cxnSp>
      <p:sp>
        <p:nvSpPr>
          <p:cNvPr id="33" name="Text Placeholder 7"/>
          <p:cNvSpPr>
            <a:spLocks noGrp="1"/>
          </p:cNvSpPr>
          <p:nvPr>
            <p:ph type="body" sz="quarter" idx="14"/>
          </p:nvPr>
        </p:nvSpPr>
        <p:spPr>
          <a:xfrm>
            <a:off x="685799" y="1828799"/>
            <a:ext cx="2193269" cy="27185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6" name="Text Placeholder 7"/>
          <p:cNvSpPr>
            <a:spLocks noGrp="1"/>
          </p:cNvSpPr>
          <p:nvPr>
            <p:ph type="body" sz="quarter" idx="15"/>
          </p:nvPr>
        </p:nvSpPr>
        <p:spPr>
          <a:xfrm>
            <a:off x="3473560" y="1828799"/>
            <a:ext cx="2193269" cy="27185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7" name="Text Placeholder 7"/>
          <p:cNvSpPr>
            <a:spLocks noGrp="1"/>
          </p:cNvSpPr>
          <p:nvPr>
            <p:ph type="body" sz="quarter" idx="16"/>
          </p:nvPr>
        </p:nvSpPr>
        <p:spPr>
          <a:xfrm>
            <a:off x="6262959" y="1828799"/>
            <a:ext cx="2193269" cy="27185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41" name="Group 40"/>
          <p:cNvGrpSpPr/>
          <p:nvPr userDrawn="1"/>
        </p:nvGrpSpPr>
        <p:grpSpPr>
          <a:xfrm>
            <a:off x="685799" y="2197886"/>
            <a:ext cx="170390" cy="170390"/>
            <a:chOff x="695743" y="2197886"/>
            <a:chExt cx="170390" cy="170390"/>
          </a:xfrm>
        </p:grpSpPr>
        <p:sp>
          <p:nvSpPr>
            <p:cNvPr id="13" name="Oval 12"/>
            <p:cNvSpPr>
              <a:spLocks noChangeAspect="1"/>
            </p:cNvSpPr>
            <p:nvPr userDrawn="1"/>
          </p:nvSpPr>
          <p:spPr>
            <a:xfrm flipH="1">
              <a:off x="695743" y="2197886"/>
              <a:ext cx="170390" cy="170390"/>
            </a:xfrm>
            <a:prstGeom prst="ellipse">
              <a:avLst/>
            </a:prstGeom>
            <a:solidFill>
              <a:schemeClr val="bg2"/>
            </a:solidFill>
            <a:ln w="9525"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sp>
          <p:nvSpPr>
            <p:cNvPr id="40" name="Oval 39"/>
            <p:cNvSpPr>
              <a:spLocks noChangeAspect="1"/>
            </p:cNvSpPr>
            <p:nvPr userDrawn="1"/>
          </p:nvSpPr>
          <p:spPr>
            <a:xfrm flipH="1">
              <a:off x="716930" y="2219073"/>
              <a:ext cx="128016" cy="128016"/>
            </a:xfrm>
            <a:prstGeom prst="ellipse">
              <a:avLst/>
            </a:prstGeom>
            <a:solidFill>
              <a:schemeClr val="accent1"/>
            </a:solidFill>
            <a:ln w="19050" cmpd="sng">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grpSp>
      <p:grpSp>
        <p:nvGrpSpPr>
          <p:cNvPr id="42" name="Group 41"/>
          <p:cNvGrpSpPr/>
          <p:nvPr userDrawn="1"/>
        </p:nvGrpSpPr>
        <p:grpSpPr>
          <a:xfrm>
            <a:off x="6262959" y="2197886"/>
            <a:ext cx="170390" cy="170390"/>
            <a:chOff x="695743" y="2197886"/>
            <a:chExt cx="170390" cy="170390"/>
          </a:xfrm>
        </p:grpSpPr>
        <p:sp>
          <p:nvSpPr>
            <p:cNvPr id="43" name="Oval 42"/>
            <p:cNvSpPr>
              <a:spLocks noChangeAspect="1"/>
            </p:cNvSpPr>
            <p:nvPr userDrawn="1"/>
          </p:nvSpPr>
          <p:spPr>
            <a:xfrm flipH="1">
              <a:off x="695743" y="2197886"/>
              <a:ext cx="170390" cy="170390"/>
            </a:xfrm>
            <a:prstGeom prst="ellipse">
              <a:avLst/>
            </a:prstGeom>
            <a:solidFill>
              <a:schemeClr val="bg2"/>
            </a:solidFill>
            <a:ln w="9525"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sp>
          <p:nvSpPr>
            <p:cNvPr id="44" name="Oval 43"/>
            <p:cNvSpPr>
              <a:spLocks noChangeAspect="1"/>
            </p:cNvSpPr>
            <p:nvPr userDrawn="1"/>
          </p:nvSpPr>
          <p:spPr>
            <a:xfrm flipH="1">
              <a:off x="716930" y="2219073"/>
              <a:ext cx="128016" cy="128016"/>
            </a:xfrm>
            <a:prstGeom prst="ellipse">
              <a:avLst/>
            </a:prstGeom>
            <a:solidFill>
              <a:schemeClr val="accent1"/>
            </a:solidFill>
            <a:ln w="19050" cmpd="sng">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grpSp>
      <p:grpSp>
        <p:nvGrpSpPr>
          <p:cNvPr id="45" name="Group 44"/>
          <p:cNvGrpSpPr/>
          <p:nvPr userDrawn="1"/>
        </p:nvGrpSpPr>
        <p:grpSpPr>
          <a:xfrm>
            <a:off x="3473560" y="2197886"/>
            <a:ext cx="170390" cy="170390"/>
            <a:chOff x="695743" y="2197886"/>
            <a:chExt cx="170390" cy="170390"/>
          </a:xfrm>
        </p:grpSpPr>
        <p:sp>
          <p:nvSpPr>
            <p:cNvPr id="46" name="Oval 45"/>
            <p:cNvSpPr>
              <a:spLocks noChangeAspect="1"/>
            </p:cNvSpPr>
            <p:nvPr userDrawn="1"/>
          </p:nvSpPr>
          <p:spPr>
            <a:xfrm flipH="1">
              <a:off x="695743" y="2197886"/>
              <a:ext cx="170390" cy="170390"/>
            </a:xfrm>
            <a:prstGeom prst="ellipse">
              <a:avLst/>
            </a:prstGeom>
            <a:solidFill>
              <a:schemeClr val="bg2"/>
            </a:solidFill>
            <a:ln w="9525" cmpd="sng">
              <a:solidFill>
                <a:schemeClr val="bg1">
                  <a:lumMod val="6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sp>
          <p:nvSpPr>
            <p:cNvPr id="47" name="Oval 46"/>
            <p:cNvSpPr>
              <a:spLocks noChangeAspect="1"/>
            </p:cNvSpPr>
            <p:nvPr userDrawn="1"/>
          </p:nvSpPr>
          <p:spPr>
            <a:xfrm flipH="1">
              <a:off x="716930" y="2219073"/>
              <a:ext cx="128016" cy="128016"/>
            </a:xfrm>
            <a:prstGeom prst="ellipse">
              <a:avLst/>
            </a:prstGeom>
            <a:solidFill>
              <a:schemeClr val="accent1"/>
            </a:solidFill>
            <a:ln w="19050" cmpd="sng">
              <a:solidFill>
                <a:schemeClr val="bg2"/>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500" b="0" dirty="0">
                <a:solidFill>
                  <a:schemeClr val="lt1"/>
                </a:solidFill>
                <a:latin typeface="Helvetica"/>
                <a:cs typeface="Helvetica"/>
              </a:endParaRPr>
            </a:p>
          </p:txBody>
        </p:sp>
      </p:grpSp>
    </p:spTree>
    <p:extLst>
      <p:ext uri="{BB962C8B-B14F-4D97-AF65-F5344CB8AC3E}">
        <p14:creationId xmlns:p14="http://schemas.microsoft.com/office/powerpoint/2010/main" val="3646234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ogo Grid">
    <p:spTree>
      <p:nvGrpSpPr>
        <p:cNvPr id="1" name=""/>
        <p:cNvGrpSpPr/>
        <p:nvPr/>
      </p:nvGrpSpPr>
      <p:grpSpPr>
        <a:xfrm>
          <a:off x="0" y="0"/>
          <a:ext cx="0" cy="0"/>
          <a:chOff x="0" y="0"/>
          <a:chExt cx="0" cy="0"/>
        </a:xfrm>
      </p:grpSpPr>
      <p:sp>
        <p:nvSpPr>
          <p:cNvPr id="6" name="Rectangle 5"/>
          <p:cNvSpPr/>
          <p:nvPr userDrawn="1"/>
        </p:nvSpPr>
        <p:spPr>
          <a:xfrm>
            <a:off x="0" y="548640"/>
            <a:ext cx="9144000" cy="460857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Title 1"/>
          <p:cNvSpPr>
            <a:spLocks noGrp="1"/>
          </p:cNvSpPr>
          <p:nvPr>
            <p:ph type="title"/>
          </p:nvPr>
        </p:nvSpPr>
        <p:spPr>
          <a:xfrm>
            <a:off x="685800" y="1143000"/>
            <a:ext cx="3428999" cy="640080"/>
          </a:xfrm>
        </p:spPr>
        <p:txBody>
          <a:bodyPr/>
          <a:lstStyle/>
          <a:p>
            <a:r>
              <a:rPr lang="en-US" dirty="0"/>
              <a:t>Click to edit Master title style</a:t>
            </a:r>
          </a:p>
        </p:txBody>
      </p:sp>
      <p:cxnSp>
        <p:nvCxnSpPr>
          <p:cNvPr id="11" name="Straight Connector 10"/>
          <p:cNvCxnSpPr/>
          <p:nvPr userDrawn="1"/>
        </p:nvCxnSpPr>
        <p:spPr>
          <a:xfrm>
            <a:off x="6743700" y="1143000"/>
            <a:ext cx="0" cy="3428999"/>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userDrawn="1"/>
        </p:nvCxnSpPr>
        <p:spPr>
          <a:xfrm>
            <a:off x="4800600" y="3486150"/>
            <a:ext cx="3886200" cy="0"/>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5" name="Picture Placeholder 4"/>
          <p:cNvSpPr>
            <a:spLocks noGrp="1"/>
          </p:cNvSpPr>
          <p:nvPr>
            <p:ph type="pic" sz="quarter" idx="13"/>
          </p:nvPr>
        </p:nvSpPr>
        <p:spPr>
          <a:xfrm>
            <a:off x="5029200" y="1143000"/>
            <a:ext cx="1371600" cy="914400"/>
          </a:xfrm>
          <a:prstGeom prst="rect">
            <a:avLst/>
          </a:prstGeom>
          <a:noFill/>
          <a:ln>
            <a:noFill/>
          </a:ln>
        </p:spPr>
        <p:txBody>
          <a:bodyPr/>
          <a:lstStyle/>
          <a:p>
            <a:endParaRPr lang="en-US" dirty="0"/>
          </a:p>
        </p:txBody>
      </p:sp>
      <p:sp>
        <p:nvSpPr>
          <p:cNvPr id="20" name="Text Placeholder 7"/>
          <p:cNvSpPr>
            <a:spLocks noGrp="1"/>
          </p:cNvSpPr>
          <p:nvPr>
            <p:ph type="body" sz="quarter" idx="11"/>
          </p:nvPr>
        </p:nvSpPr>
        <p:spPr>
          <a:xfrm>
            <a:off x="685799" y="1828799"/>
            <a:ext cx="3429000"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24" name="Straight Connector 23"/>
          <p:cNvCxnSpPr/>
          <p:nvPr userDrawn="1"/>
        </p:nvCxnSpPr>
        <p:spPr>
          <a:xfrm>
            <a:off x="4800600" y="2228850"/>
            <a:ext cx="3886200" cy="0"/>
          </a:xfrm>
          <a:prstGeom prst="line">
            <a:avLst/>
          </a:prstGeom>
          <a:ln w="6350"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25" name="Picture Placeholder 4"/>
          <p:cNvSpPr>
            <a:spLocks noGrp="1"/>
          </p:cNvSpPr>
          <p:nvPr>
            <p:ph type="pic" sz="quarter" idx="14"/>
          </p:nvPr>
        </p:nvSpPr>
        <p:spPr>
          <a:xfrm>
            <a:off x="7086600" y="1143000"/>
            <a:ext cx="1371600" cy="914400"/>
          </a:xfrm>
          <a:prstGeom prst="rect">
            <a:avLst/>
          </a:prstGeom>
          <a:noFill/>
          <a:ln>
            <a:noFill/>
          </a:ln>
        </p:spPr>
        <p:txBody>
          <a:bodyPr/>
          <a:lstStyle/>
          <a:p>
            <a:endParaRPr lang="en-US" dirty="0"/>
          </a:p>
        </p:txBody>
      </p:sp>
      <p:sp>
        <p:nvSpPr>
          <p:cNvPr id="26" name="Picture Placeholder 4"/>
          <p:cNvSpPr>
            <a:spLocks noGrp="1"/>
          </p:cNvSpPr>
          <p:nvPr>
            <p:ph type="pic" sz="quarter" idx="15"/>
          </p:nvPr>
        </p:nvSpPr>
        <p:spPr>
          <a:xfrm>
            <a:off x="5029200" y="3657599"/>
            <a:ext cx="1371600" cy="914400"/>
          </a:xfrm>
          <a:prstGeom prst="rect">
            <a:avLst/>
          </a:prstGeom>
          <a:noFill/>
          <a:ln>
            <a:noFill/>
          </a:ln>
        </p:spPr>
        <p:txBody>
          <a:bodyPr/>
          <a:lstStyle/>
          <a:p>
            <a:endParaRPr lang="en-US" dirty="0"/>
          </a:p>
        </p:txBody>
      </p:sp>
      <p:sp>
        <p:nvSpPr>
          <p:cNvPr id="27" name="Picture Placeholder 4"/>
          <p:cNvSpPr>
            <a:spLocks noGrp="1"/>
          </p:cNvSpPr>
          <p:nvPr>
            <p:ph type="pic" sz="quarter" idx="16"/>
          </p:nvPr>
        </p:nvSpPr>
        <p:spPr>
          <a:xfrm>
            <a:off x="7086600" y="3657599"/>
            <a:ext cx="1371600" cy="914400"/>
          </a:xfrm>
          <a:prstGeom prst="rect">
            <a:avLst/>
          </a:prstGeom>
          <a:noFill/>
          <a:ln>
            <a:noFill/>
          </a:ln>
        </p:spPr>
        <p:txBody>
          <a:bodyPr/>
          <a:lstStyle/>
          <a:p>
            <a:endParaRPr lang="en-US" dirty="0"/>
          </a:p>
        </p:txBody>
      </p:sp>
      <p:sp>
        <p:nvSpPr>
          <p:cNvPr id="28" name="Picture Placeholder 4"/>
          <p:cNvSpPr>
            <a:spLocks noGrp="1"/>
          </p:cNvSpPr>
          <p:nvPr>
            <p:ph type="pic" sz="quarter" idx="17"/>
          </p:nvPr>
        </p:nvSpPr>
        <p:spPr>
          <a:xfrm>
            <a:off x="5029200" y="2400300"/>
            <a:ext cx="1371600" cy="914400"/>
          </a:xfrm>
          <a:prstGeom prst="rect">
            <a:avLst/>
          </a:prstGeom>
          <a:noFill/>
          <a:ln>
            <a:noFill/>
          </a:ln>
        </p:spPr>
        <p:txBody>
          <a:bodyPr/>
          <a:lstStyle/>
          <a:p>
            <a:endParaRPr lang="en-US" dirty="0"/>
          </a:p>
        </p:txBody>
      </p:sp>
      <p:sp>
        <p:nvSpPr>
          <p:cNvPr id="29" name="Picture Placeholder 4"/>
          <p:cNvSpPr>
            <a:spLocks noGrp="1"/>
          </p:cNvSpPr>
          <p:nvPr>
            <p:ph type="pic" sz="quarter" idx="18"/>
          </p:nvPr>
        </p:nvSpPr>
        <p:spPr>
          <a:xfrm>
            <a:off x="7086600" y="2400300"/>
            <a:ext cx="1371600" cy="914400"/>
          </a:xfrm>
          <a:prstGeom prst="rect">
            <a:avLst/>
          </a:prstGeom>
          <a:noFill/>
          <a:ln>
            <a:noFill/>
          </a:ln>
        </p:spPr>
        <p:txBody>
          <a:bodyPr/>
          <a:lstStyle/>
          <a:p>
            <a:endParaRPr lang="en-US" dirty="0"/>
          </a:p>
        </p:txBody>
      </p:sp>
    </p:spTree>
    <p:extLst>
      <p:ext uri="{BB962C8B-B14F-4D97-AF65-F5344CB8AC3E}">
        <p14:creationId xmlns:p14="http://schemas.microsoft.com/office/powerpoint/2010/main" val="1125543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w Image Righ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4574958" y="545694"/>
            <a:ext cx="4569043" cy="4608576"/>
          </a:xfrm>
          <a:prstGeom prst="rect">
            <a:avLst/>
          </a:prstGeom>
          <a:solidFill>
            <a:schemeClr val="tx1">
              <a:lumMod val="50000"/>
              <a:lumOff val="50000"/>
            </a:schemeClr>
          </a:solidFill>
          <a:ln>
            <a:noFill/>
          </a:ln>
        </p:spPr>
        <p:txBody>
          <a:bodyPr/>
          <a:lstStyle/>
          <a:p>
            <a:endParaRPr lang="en-US" dirty="0"/>
          </a:p>
        </p:txBody>
      </p:sp>
      <p:sp>
        <p:nvSpPr>
          <p:cNvPr id="4" name="Title 3"/>
          <p:cNvSpPr>
            <a:spLocks noGrp="1"/>
          </p:cNvSpPr>
          <p:nvPr>
            <p:ph type="title"/>
          </p:nvPr>
        </p:nvSpPr>
        <p:spPr>
          <a:xfrm>
            <a:off x="685800" y="1143000"/>
            <a:ext cx="3429000" cy="640080"/>
          </a:xfrm>
        </p:spPr>
        <p:txBody>
          <a:bodyPr/>
          <a:lstStyle/>
          <a:p>
            <a:r>
              <a:rPr lang="en-US" dirty="0"/>
              <a:t>Click to edit Master title style</a:t>
            </a:r>
          </a:p>
        </p:txBody>
      </p:sp>
      <p:sp>
        <p:nvSpPr>
          <p:cNvPr id="8" name="Text Placeholder 7"/>
          <p:cNvSpPr>
            <a:spLocks noGrp="1"/>
          </p:cNvSpPr>
          <p:nvPr>
            <p:ph type="body" sz="quarter" idx="11"/>
          </p:nvPr>
        </p:nvSpPr>
        <p:spPr>
          <a:xfrm>
            <a:off x="685799" y="1828799"/>
            <a:ext cx="3429000"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1367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w Image Left">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545694"/>
            <a:ext cx="4569043" cy="4608576"/>
          </a:xfrm>
          <a:prstGeom prst="rect">
            <a:avLst/>
          </a:prstGeom>
          <a:solidFill>
            <a:schemeClr val="tx1">
              <a:lumMod val="50000"/>
              <a:lumOff val="50000"/>
            </a:schemeClr>
          </a:solidFill>
        </p:spPr>
        <p:txBody>
          <a:bodyPr/>
          <a:lstStyle/>
          <a:p>
            <a:endParaRPr lang="en-US" dirty="0"/>
          </a:p>
        </p:txBody>
      </p:sp>
      <p:sp>
        <p:nvSpPr>
          <p:cNvPr id="4" name="Title 3"/>
          <p:cNvSpPr>
            <a:spLocks noGrp="1"/>
          </p:cNvSpPr>
          <p:nvPr>
            <p:ph type="title"/>
          </p:nvPr>
        </p:nvSpPr>
        <p:spPr>
          <a:xfrm>
            <a:off x="5029200" y="1143000"/>
            <a:ext cx="3429000" cy="640080"/>
          </a:xfrm>
        </p:spPr>
        <p:txBody>
          <a:bodyPr/>
          <a:lstStyle/>
          <a:p>
            <a:r>
              <a:rPr lang="en-US" dirty="0"/>
              <a:t>Click to edit Master title style</a:t>
            </a:r>
          </a:p>
        </p:txBody>
      </p:sp>
      <p:sp>
        <p:nvSpPr>
          <p:cNvPr id="8" name="Text Placeholder 7"/>
          <p:cNvSpPr>
            <a:spLocks noGrp="1"/>
          </p:cNvSpPr>
          <p:nvPr>
            <p:ph type="body" sz="quarter" idx="11"/>
          </p:nvPr>
        </p:nvSpPr>
        <p:spPr>
          <a:xfrm>
            <a:off x="5029200" y="1939925"/>
            <a:ext cx="3429000" cy="2659063"/>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39130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ual Image Overlay">
    <p:spTree>
      <p:nvGrpSpPr>
        <p:cNvPr id="1" name=""/>
        <p:cNvGrpSpPr/>
        <p:nvPr/>
      </p:nvGrpSpPr>
      <p:grpSpPr>
        <a:xfrm>
          <a:off x="0" y="0"/>
          <a:ext cx="0" cy="0"/>
          <a:chOff x="0" y="0"/>
          <a:chExt cx="0" cy="0"/>
        </a:xfrm>
      </p:grpSpPr>
      <p:sp>
        <p:nvSpPr>
          <p:cNvPr id="8" name="Rectangle 7"/>
          <p:cNvSpPr/>
          <p:nvPr userDrawn="1"/>
        </p:nvSpPr>
        <p:spPr>
          <a:xfrm>
            <a:off x="0" y="548640"/>
            <a:ext cx="9144000" cy="460857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8"/>
          <p:cNvSpPr>
            <a:spLocks noGrp="1"/>
          </p:cNvSpPr>
          <p:nvPr>
            <p:ph type="pic" sz="quarter" idx="10"/>
          </p:nvPr>
        </p:nvSpPr>
        <p:spPr>
          <a:xfrm>
            <a:off x="0" y="548640"/>
            <a:ext cx="4572000" cy="4608576"/>
          </a:xfrm>
          <a:prstGeom prst="rect">
            <a:avLst/>
          </a:prstGeom>
          <a:solidFill>
            <a:srgbClr val="929292"/>
          </a:solidFill>
        </p:spPr>
        <p:txBody>
          <a:bodyPr/>
          <a:lstStyle/>
          <a:p>
            <a:endParaRPr lang="en-US" dirty="0"/>
          </a:p>
        </p:txBody>
      </p:sp>
      <p:sp>
        <p:nvSpPr>
          <p:cNvPr id="3" name="Text Placeholder 2"/>
          <p:cNvSpPr>
            <a:spLocks noGrp="1"/>
          </p:cNvSpPr>
          <p:nvPr>
            <p:ph type="body" sz="quarter" idx="11"/>
          </p:nvPr>
        </p:nvSpPr>
        <p:spPr>
          <a:xfrm>
            <a:off x="685800" y="2862072"/>
            <a:ext cx="3195026" cy="1822450"/>
          </a:xfrm>
          <a:solidFill>
            <a:schemeClr val="tx1">
              <a:alpha val="70000"/>
            </a:schemeClr>
          </a:solidFill>
        </p:spPr>
        <p:txBody>
          <a:bodyPr lIns="274320" tIns="182880" rIns="274320" bIns="182880" numCol="1" spcCol="45720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Picture Placeholder 8"/>
          <p:cNvSpPr>
            <a:spLocks noGrp="1"/>
          </p:cNvSpPr>
          <p:nvPr>
            <p:ph type="pic" sz="quarter" idx="12"/>
          </p:nvPr>
        </p:nvSpPr>
        <p:spPr>
          <a:xfrm>
            <a:off x="4572000" y="548640"/>
            <a:ext cx="4572000" cy="4608576"/>
          </a:xfrm>
          <a:prstGeom prst="rect">
            <a:avLst/>
          </a:prstGeom>
          <a:solidFill>
            <a:srgbClr val="929292"/>
          </a:solidFill>
        </p:spPr>
        <p:txBody>
          <a:bodyPr/>
          <a:lstStyle/>
          <a:p>
            <a:endParaRPr lang="en-US" dirty="0"/>
          </a:p>
        </p:txBody>
      </p:sp>
      <p:sp>
        <p:nvSpPr>
          <p:cNvPr id="7" name="Text Placeholder 2"/>
          <p:cNvSpPr>
            <a:spLocks noGrp="1"/>
          </p:cNvSpPr>
          <p:nvPr>
            <p:ph type="body" sz="quarter" idx="13"/>
          </p:nvPr>
        </p:nvSpPr>
        <p:spPr>
          <a:xfrm>
            <a:off x="5252870" y="2862072"/>
            <a:ext cx="3195026" cy="1822450"/>
          </a:xfrm>
          <a:solidFill>
            <a:schemeClr val="tx1">
              <a:alpha val="70000"/>
            </a:schemeClr>
          </a:solidFill>
        </p:spPr>
        <p:txBody>
          <a:bodyPr lIns="274320" tIns="182880" rIns="274320" bIns="182880" numCol="1" spcCol="45720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48809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 w Caption Overlay">
    <p:spTree>
      <p:nvGrpSpPr>
        <p:cNvPr id="1" name=""/>
        <p:cNvGrpSpPr/>
        <p:nvPr/>
      </p:nvGrpSpPr>
      <p:grpSpPr>
        <a:xfrm>
          <a:off x="0" y="0"/>
          <a:ext cx="0" cy="0"/>
          <a:chOff x="0" y="0"/>
          <a:chExt cx="0" cy="0"/>
        </a:xfrm>
      </p:grpSpPr>
      <p:sp>
        <p:nvSpPr>
          <p:cNvPr id="8" name="Rectangle 7"/>
          <p:cNvSpPr/>
          <p:nvPr userDrawn="1"/>
        </p:nvSpPr>
        <p:spPr>
          <a:xfrm>
            <a:off x="0" y="548640"/>
            <a:ext cx="9144000" cy="460857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8"/>
          <p:cNvSpPr>
            <a:spLocks noGrp="1"/>
          </p:cNvSpPr>
          <p:nvPr>
            <p:ph type="pic" sz="quarter" idx="10"/>
          </p:nvPr>
        </p:nvSpPr>
        <p:spPr>
          <a:xfrm>
            <a:off x="0" y="548640"/>
            <a:ext cx="9144000" cy="4608576"/>
          </a:xfrm>
          <a:prstGeom prst="rect">
            <a:avLst/>
          </a:prstGeom>
          <a:solidFill>
            <a:srgbClr val="929292"/>
          </a:solidFill>
        </p:spPr>
        <p:txBody>
          <a:bodyPr/>
          <a:lstStyle/>
          <a:p>
            <a:endParaRPr lang="en-US" dirty="0"/>
          </a:p>
        </p:txBody>
      </p:sp>
      <p:sp>
        <p:nvSpPr>
          <p:cNvPr id="3" name="Text Placeholder 2"/>
          <p:cNvSpPr>
            <a:spLocks noGrp="1"/>
          </p:cNvSpPr>
          <p:nvPr>
            <p:ph type="body" sz="quarter" idx="11"/>
          </p:nvPr>
        </p:nvSpPr>
        <p:spPr>
          <a:xfrm>
            <a:off x="685800" y="2862072"/>
            <a:ext cx="3195026" cy="1822450"/>
          </a:xfrm>
          <a:solidFill>
            <a:schemeClr val="tx1">
              <a:alpha val="70000"/>
            </a:schemeClr>
          </a:solidFill>
        </p:spPr>
        <p:txBody>
          <a:bodyPr lIns="274320" tIns="182880" rIns="274320" bIns="182880" numCol="1" spcCol="457200"/>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744122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Photo">
    <p:spTree>
      <p:nvGrpSpPr>
        <p:cNvPr id="1" name=""/>
        <p:cNvGrpSpPr/>
        <p:nvPr/>
      </p:nvGrpSpPr>
      <p:grpSpPr>
        <a:xfrm>
          <a:off x="0" y="0"/>
          <a:ext cx="0" cy="0"/>
          <a:chOff x="0" y="0"/>
          <a:chExt cx="0" cy="0"/>
        </a:xfrm>
      </p:grpSpPr>
      <p:sp>
        <p:nvSpPr>
          <p:cNvPr id="7" name="Picture Placeholder 8"/>
          <p:cNvSpPr>
            <a:spLocks noGrp="1"/>
          </p:cNvSpPr>
          <p:nvPr>
            <p:ph type="pic" sz="quarter" idx="10"/>
          </p:nvPr>
        </p:nvSpPr>
        <p:spPr>
          <a:xfrm>
            <a:off x="0" y="548640"/>
            <a:ext cx="9144000" cy="4611290"/>
          </a:xfrm>
          <a:prstGeom prst="rect">
            <a:avLst/>
          </a:prstGeom>
          <a:solidFill>
            <a:srgbClr val="929292"/>
          </a:solidFill>
        </p:spPr>
        <p:txBody>
          <a:bodyPr/>
          <a:lstStyle/>
          <a:p>
            <a:endParaRPr lang="en-US" dirty="0"/>
          </a:p>
        </p:txBody>
      </p:sp>
    </p:spTree>
    <p:extLst>
      <p:ext uri="{BB962C8B-B14F-4D97-AF65-F5344CB8AC3E}">
        <p14:creationId xmlns:p14="http://schemas.microsoft.com/office/powerpoint/2010/main" val="623953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allout Photo Overlay">
    <p:bg>
      <p:bgRef idx="1001">
        <a:schemeClr val="bg1"/>
      </p:bgRef>
    </p:bg>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548640"/>
            <a:ext cx="9144000" cy="4611290"/>
          </a:xfrm>
          <a:prstGeom prst="rect">
            <a:avLst/>
          </a:prstGeom>
          <a:solidFill>
            <a:srgbClr val="929292"/>
          </a:solidFill>
        </p:spPr>
        <p:txBody>
          <a:bodyPr/>
          <a:lstStyle/>
          <a:p>
            <a:endParaRPr lang="en-US" dirty="0"/>
          </a:p>
        </p:txBody>
      </p:sp>
      <p:sp>
        <p:nvSpPr>
          <p:cNvPr id="8" name="Title 5"/>
          <p:cNvSpPr>
            <a:spLocks noGrp="1"/>
          </p:cNvSpPr>
          <p:nvPr>
            <p:ph type="title" hasCustomPrompt="1"/>
          </p:nvPr>
        </p:nvSpPr>
        <p:spPr>
          <a:xfrm>
            <a:off x="685800" y="1371600"/>
            <a:ext cx="7772400" cy="2976035"/>
          </a:xfrm>
          <a:solidFill>
            <a:schemeClr val="tx1">
              <a:alpha val="70000"/>
            </a:schemeClr>
          </a:solidFill>
        </p:spPr>
        <p:txBody>
          <a:bodyPr lIns="914400" tIns="685800" rIns="914400" bIns="7772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685800" y="3657600"/>
            <a:ext cx="7772400" cy="685800"/>
          </a:xfrm>
          <a:prstGeom prst="rect">
            <a:avLst/>
          </a:prstGeom>
        </p:spPr>
        <p:txBody>
          <a:bodyPr lIns="182880" rIns="182880" bIns="182880"/>
          <a:lstStyle>
            <a:lvl1pPr algn="ctr">
              <a:defRPr sz="1000" b="1"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Tree>
    <p:extLst>
      <p:ext uri="{BB962C8B-B14F-4D97-AF65-F5344CB8AC3E}">
        <p14:creationId xmlns:p14="http://schemas.microsoft.com/office/powerpoint/2010/main" val="371250153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ote Orang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21966080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Blu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0AA8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0AA8E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493726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1">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itle 1"/>
          <p:cNvSpPr>
            <a:spLocks noGrp="1"/>
          </p:cNvSpPr>
          <p:nvPr>
            <p:ph type="ctrTitle"/>
          </p:nvPr>
        </p:nvSpPr>
        <p:spPr>
          <a:xfrm>
            <a:off x="685800" y="1828800"/>
            <a:ext cx="7772400" cy="1143000"/>
          </a:xfrm>
        </p:spPr>
        <p:txBody>
          <a:bodyPr anchor="b">
            <a:normAutofit/>
          </a:bodyPr>
          <a:lstStyle>
            <a:lvl1pPr>
              <a:defRPr sz="3200" b="0" i="0">
                <a:ln w="1270">
                  <a:noFill/>
                </a:ln>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5" name="Text Placeholder 4"/>
          <p:cNvSpPr>
            <a:spLocks noGrp="1"/>
          </p:cNvSpPr>
          <p:nvPr>
            <p:ph type="body" sz="quarter" idx="10"/>
          </p:nvPr>
        </p:nvSpPr>
        <p:spPr>
          <a:xfrm>
            <a:off x="685800" y="3063240"/>
            <a:ext cx="7772400" cy="369995"/>
          </a:xfrm>
          <a:prstGeom prst="rect">
            <a:avLst/>
          </a:prstGeom>
        </p:spPr>
        <p:txBody>
          <a:bodyPr/>
          <a:lstStyle>
            <a:lvl1pPr>
              <a:defRPr>
                <a:solidFill>
                  <a:schemeClr val="bg1">
                    <a:alpha val="75000"/>
                  </a:schemeClr>
                </a:solidFill>
              </a:defRPr>
            </a:lvl1pPr>
            <a:lvl2pPr>
              <a:defRPr>
                <a:solidFill>
                  <a:schemeClr val="bg1">
                    <a:alpha val="75000"/>
                  </a:schemeClr>
                </a:solidFill>
              </a:defRPr>
            </a:lvl2pPr>
            <a:lvl3pPr>
              <a:defRPr>
                <a:solidFill>
                  <a:schemeClr val="bg1">
                    <a:alpha val="75000"/>
                  </a:schemeClr>
                </a:solidFill>
              </a:defRPr>
            </a:lvl3pPr>
            <a:lvl4pPr>
              <a:defRPr>
                <a:solidFill>
                  <a:schemeClr val="bg1">
                    <a:alpha val="75000"/>
                  </a:schemeClr>
                </a:solidFill>
              </a:defRPr>
            </a:lvl4pPr>
            <a:lvl5pPr>
              <a:defRPr>
                <a:solidFill>
                  <a:schemeClr val="bg1">
                    <a:alpha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58188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Quote Green">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i="0"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7BA70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7BA70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4937269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Purpl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i="0"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9064A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9064A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25321388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Aqua">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i="0"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71C1B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71C1B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25321388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Dark Blue">
    <p:bg>
      <p:bgRef idx="1001">
        <a:schemeClr val="bg1"/>
      </p:bgRef>
    </p:bg>
    <p:spTree>
      <p:nvGrpSpPr>
        <p:cNvPr id="1" name=""/>
        <p:cNvGrpSpPr/>
        <p:nvPr/>
      </p:nvGrpSpPr>
      <p:grpSpPr>
        <a:xfrm>
          <a:off x="0" y="0"/>
          <a:ext cx="0" cy="0"/>
          <a:chOff x="0" y="0"/>
          <a:chExt cx="0" cy="0"/>
        </a:xfrm>
      </p:grpSpPr>
      <p:sp>
        <p:nvSpPr>
          <p:cNvPr id="5" name="Rectangle 4"/>
          <p:cNvSpPr/>
          <p:nvPr userDrawn="1"/>
        </p:nvSpPr>
        <p:spPr>
          <a:xfrm>
            <a:off x="0" y="548640"/>
            <a:ext cx="9144000" cy="4608576"/>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itle 5"/>
          <p:cNvSpPr>
            <a:spLocks noGrp="1"/>
          </p:cNvSpPr>
          <p:nvPr>
            <p:ph type="title" hasCustomPrompt="1"/>
          </p:nvPr>
        </p:nvSpPr>
        <p:spPr>
          <a:xfrm>
            <a:off x="914400" y="1600200"/>
            <a:ext cx="7315200" cy="2514600"/>
          </a:xfrm>
          <a:noFill/>
        </p:spPr>
        <p:txBody>
          <a:bodyPr lIns="914400" tIns="457200" rIns="914400" bIns="548640" anchor="t" anchorCtr="0"/>
          <a:lstStyle>
            <a:lvl1pPr algn="ctr">
              <a:lnSpc>
                <a:spcPts val="2400"/>
              </a:lnSpc>
              <a:defRPr sz="2400" b="0" i="0" baseline="0">
                <a:solidFill>
                  <a:srgbClr val="FFFFFF"/>
                </a:solidFill>
                <a:latin typeface="Arial" panose="020B0604020202020204" pitchFamily="34" charset="0"/>
                <a:cs typeface="Arial" panose="020B0604020202020204" pitchFamily="34" charset="0"/>
              </a:defRPr>
            </a:lvl1pPr>
          </a:lstStyle>
          <a:p>
            <a:r>
              <a:rPr lang="en-US" dirty="0"/>
              <a:t>Click to edit Master text style</a:t>
            </a:r>
          </a:p>
        </p:txBody>
      </p:sp>
      <p:sp>
        <p:nvSpPr>
          <p:cNvPr id="7" name="Text Placeholder 4"/>
          <p:cNvSpPr>
            <a:spLocks noGrp="1"/>
          </p:cNvSpPr>
          <p:nvPr>
            <p:ph type="body" sz="quarter" idx="11" hasCustomPrompt="1"/>
          </p:nvPr>
        </p:nvSpPr>
        <p:spPr>
          <a:xfrm>
            <a:off x="914400" y="3657600"/>
            <a:ext cx="7315200" cy="457200"/>
          </a:xfrm>
          <a:prstGeom prst="rect">
            <a:avLst/>
          </a:prstGeom>
        </p:spPr>
        <p:txBody>
          <a:bodyPr lIns="182880" rIns="182880" bIns="182880"/>
          <a:lstStyle>
            <a:lvl1pPr algn="ctr">
              <a:defRPr sz="1000" b="1" kern="0" cap="all" spc="100" baseline="0">
                <a:solidFill>
                  <a:srgbClr val="FFFFFF"/>
                </a:solidFill>
                <a:latin typeface="Georgia"/>
              </a:defRPr>
            </a:lvl1pPr>
            <a:lvl2pPr>
              <a:defRPr sz="1200">
                <a:solidFill>
                  <a:srgbClr val="FFFFFF"/>
                </a:solidFill>
              </a:defRPr>
            </a:lvl2pPr>
            <a:lvl3pPr>
              <a:defRPr sz="1200">
                <a:solidFill>
                  <a:srgbClr val="FFFFFF"/>
                </a:solidFill>
              </a:defRPr>
            </a:lvl3pPr>
            <a:lvl4pPr>
              <a:defRPr sz="1200">
                <a:solidFill>
                  <a:srgbClr val="FFFFFF"/>
                </a:solidFill>
              </a:defRPr>
            </a:lvl4pPr>
            <a:lvl5pPr>
              <a:defRPr sz="1200">
                <a:solidFill>
                  <a:srgbClr val="FFFFFF"/>
                </a:solidFill>
              </a:defRPr>
            </a:lvl5pPr>
          </a:lstStyle>
          <a:p>
            <a:pPr lvl="0"/>
            <a:r>
              <a:rPr lang="en-US" dirty="0"/>
              <a:t>CLICK TO EDIT MASTER TEXT STYLES</a:t>
            </a:r>
          </a:p>
        </p:txBody>
      </p:sp>
      <p:sp>
        <p:nvSpPr>
          <p:cNvPr id="6" name="Rectangle 5"/>
          <p:cNvSpPr/>
          <p:nvPr userDrawn="1"/>
        </p:nvSpPr>
        <p:spPr>
          <a:xfrm>
            <a:off x="685800" y="1143000"/>
            <a:ext cx="7772400" cy="3429000"/>
          </a:xfrm>
          <a:prstGeom prst="rect">
            <a:avLst/>
          </a:prstGeom>
          <a:noFill/>
          <a:ln>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 name="Rectangle 1"/>
          <p:cNvSpPr/>
          <p:nvPr userDrawn="1"/>
        </p:nvSpPr>
        <p:spPr>
          <a:xfrm>
            <a:off x="914400" y="1095619"/>
            <a:ext cx="914400" cy="91440"/>
          </a:xfrm>
          <a:prstGeom prst="rect">
            <a:avLst/>
          </a:prstGeom>
          <a:solidFill>
            <a:srgbClr val="0061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userDrawn="1"/>
        </p:nvSpPr>
        <p:spPr>
          <a:xfrm>
            <a:off x="7315200" y="4526280"/>
            <a:ext cx="914400" cy="91440"/>
          </a:xfrm>
          <a:prstGeom prst="rect">
            <a:avLst/>
          </a:prstGeom>
          <a:solidFill>
            <a:srgbClr val="00619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Picture 13"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rot="10800000">
            <a:off x="1101954" y="940525"/>
            <a:ext cx="546069" cy="404950"/>
          </a:xfrm>
          <a:prstGeom prst="rect">
            <a:avLst/>
          </a:prstGeom>
        </p:spPr>
      </p:pic>
      <p:pic>
        <p:nvPicPr>
          <p:cNvPr id="15" name="Picture 14" descr="quote-marks.eps"/>
          <p:cNvPicPr>
            <a:picLocks noChangeAspect="1"/>
          </p:cNvPicPr>
          <p:nvPr userDrawn="1"/>
        </p:nvPicPr>
        <p:blipFill>
          <a:blip r:embed="rId2">
            <a:alphaModFix amt="80000"/>
            <a:extLst>
              <a:ext uri="{28A0092B-C50C-407E-A947-70E740481C1C}">
                <a14:useLocalDpi xmlns:a14="http://schemas.microsoft.com/office/drawing/2010/main" val="0"/>
              </a:ext>
            </a:extLst>
          </a:blip>
          <a:stretch>
            <a:fillRect/>
          </a:stretch>
        </p:blipFill>
        <p:spPr>
          <a:xfrm>
            <a:off x="7533106" y="4369525"/>
            <a:ext cx="546069" cy="404950"/>
          </a:xfrm>
          <a:prstGeom prst="rect">
            <a:avLst/>
          </a:prstGeom>
        </p:spPr>
      </p:pic>
    </p:spTree>
    <p:extLst>
      <p:ext uri="{BB962C8B-B14F-4D97-AF65-F5344CB8AC3E}">
        <p14:creationId xmlns:p14="http://schemas.microsoft.com/office/powerpoint/2010/main" val="6861741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sp>
        <p:nvSpPr>
          <p:cNvPr id="8" name="Rectangle 7"/>
          <p:cNvSpPr/>
          <p:nvPr userDrawn="1"/>
        </p:nvSpPr>
        <p:spPr>
          <a:xfrm>
            <a:off x="0" y="548640"/>
            <a:ext cx="9144000" cy="460857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Picture Placeholder 8"/>
          <p:cNvSpPr>
            <a:spLocks noGrp="1"/>
          </p:cNvSpPr>
          <p:nvPr>
            <p:ph type="pic" sz="quarter" idx="10"/>
          </p:nvPr>
        </p:nvSpPr>
        <p:spPr>
          <a:xfrm>
            <a:off x="0" y="0"/>
            <a:ext cx="9144000" cy="5157216"/>
          </a:xfrm>
          <a:prstGeom prst="rect">
            <a:avLst/>
          </a:prstGeom>
          <a:solidFill>
            <a:srgbClr val="929292"/>
          </a:solidFill>
        </p:spPr>
        <p:txBody>
          <a:bodyPr/>
          <a:lstStyle/>
          <a:p>
            <a:endParaRPr lang="en-US" dirty="0"/>
          </a:p>
        </p:txBody>
      </p:sp>
      <p:sp>
        <p:nvSpPr>
          <p:cNvPr id="3" name="Text Placeholder 2"/>
          <p:cNvSpPr>
            <a:spLocks noGrp="1"/>
          </p:cNvSpPr>
          <p:nvPr>
            <p:ph type="body" sz="quarter" idx="11" hasCustomPrompt="1"/>
          </p:nvPr>
        </p:nvSpPr>
        <p:spPr>
          <a:xfrm>
            <a:off x="685800" y="2862072"/>
            <a:ext cx="3195026" cy="1822450"/>
          </a:xfrm>
          <a:solidFill>
            <a:schemeClr val="tx1">
              <a:alpha val="70000"/>
            </a:schemeClr>
          </a:solidFill>
        </p:spPr>
        <p:txBody>
          <a:bodyPr lIns="274320" tIns="274320" rIns="274320" bIns="274320" numCol="1" spcCol="457200" anchor="ctr" anchorCtr="0"/>
          <a:lstStyle>
            <a:lvl1pPr>
              <a:lnSpc>
                <a:spcPts val="3600"/>
              </a:lnSpc>
              <a:defRPr sz="3200" b="0">
                <a:ln>
                  <a:noFill/>
                </a:ln>
                <a:solidFill>
                  <a:srgbClr val="FFFFFF"/>
                </a:solidFill>
                <a:latin typeface="Arial" panose="020B0604020202020204" pitchFamily="34" charset="0"/>
                <a:cs typeface="Arial" panose="020B0604020202020204" pitchFamily="34" charset="0"/>
              </a:defRPr>
            </a:lvl1pPr>
            <a:lvl2pPr>
              <a:lnSpc>
                <a:spcPts val="3600"/>
              </a:lnSpc>
              <a:defRPr sz="3200">
                <a:solidFill>
                  <a:srgbClr val="FFFFFF"/>
                </a:solidFill>
                <a:latin typeface="Helvetica Light"/>
                <a:cs typeface="Helvetica Light"/>
              </a:defRPr>
            </a:lvl2pPr>
            <a:lvl3pPr>
              <a:lnSpc>
                <a:spcPts val="3600"/>
              </a:lnSpc>
              <a:defRPr sz="3200">
                <a:solidFill>
                  <a:srgbClr val="FFFFFF"/>
                </a:solidFill>
                <a:latin typeface="Helvetica Light"/>
                <a:cs typeface="Helvetica Light"/>
              </a:defRPr>
            </a:lvl3pPr>
            <a:lvl4pPr>
              <a:lnSpc>
                <a:spcPts val="3600"/>
              </a:lnSpc>
              <a:defRPr sz="3200">
                <a:solidFill>
                  <a:srgbClr val="FFFFFF"/>
                </a:solidFill>
                <a:latin typeface="Helvetica Light"/>
                <a:cs typeface="Helvetica Light"/>
              </a:defRPr>
            </a:lvl4pPr>
            <a:lvl5pPr>
              <a:lnSpc>
                <a:spcPts val="3600"/>
              </a:lnSpc>
              <a:defRPr sz="3200">
                <a:solidFill>
                  <a:srgbClr val="FFFFFF"/>
                </a:solidFill>
                <a:latin typeface="Helvetica Light"/>
                <a:cs typeface="Helvetica Light"/>
              </a:defRPr>
            </a:lvl5pPr>
          </a:lstStyle>
          <a:p>
            <a:pPr lvl="0"/>
            <a:r>
              <a:rPr lang="en-US" dirty="0"/>
              <a:t>Thank you!</a:t>
            </a:r>
          </a:p>
        </p:txBody>
      </p:sp>
    </p:spTree>
    <p:extLst>
      <p:ext uri="{BB962C8B-B14F-4D97-AF65-F5344CB8AC3E}">
        <p14:creationId xmlns:p14="http://schemas.microsoft.com/office/powerpoint/2010/main" val="4096561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Full Chart">
    <p:spTree>
      <p:nvGrpSpPr>
        <p:cNvPr id="1" name=""/>
        <p:cNvGrpSpPr/>
        <p:nvPr/>
      </p:nvGrpSpPr>
      <p:grpSpPr>
        <a:xfrm>
          <a:off x="0" y="0"/>
          <a:ext cx="0" cy="0"/>
          <a:chOff x="0" y="0"/>
          <a:chExt cx="0" cy="0"/>
        </a:xfrm>
      </p:grpSpPr>
      <p:sp>
        <p:nvSpPr>
          <p:cNvPr id="4" name="Chart Placeholder 3"/>
          <p:cNvSpPr>
            <a:spLocks noGrp="1"/>
          </p:cNvSpPr>
          <p:nvPr>
            <p:ph type="chart" sz="quarter" idx="10"/>
          </p:nvPr>
        </p:nvSpPr>
        <p:spPr>
          <a:xfrm>
            <a:off x="457200" y="1143000"/>
            <a:ext cx="8229600" cy="3657600"/>
          </a:xfrm>
          <a:prstGeom prst="rect">
            <a:avLst/>
          </a:prstGeom>
        </p:spPr>
        <p:txBody>
          <a:bodyPr/>
          <a:lstStyle/>
          <a:p>
            <a:endParaRPr lang="en-US" dirty="0"/>
          </a:p>
        </p:txBody>
      </p:sp>
      <p:sp>
        <p:nvSpPr>
          <p:cNvPr id="5" name="Text Placeholder 4"/>
          <p:cNvSpPr>
            <a:spLocks noGrp="1"/>
          </p:cNvSpPr>
          <p:nvPr>
            <p:ph type="body" sz="quarter" idx="11"/>
          </p:nvPr>
        </p:nvSpPr>
        <p:spPr>
          <a:xfrm>
            <a:off x="685800" y="914400"/>
            <a:ext cx="7772400" cy="228600"/>
          </a:xfrm>
        </p:spPr>
        <p:txBody>
          <a:bodyPr/>
          <a:lstStyle/>
          <a:p>
            <a:pPr lvl="0"/>
            <a:r>
              <a:rPr lang="en-US" dirty="0"/>
              <a:t>Click to edit Master text styles</a:t>
            </a:r>
          </a:p>
        </p:txBody>
      </p:sp>
    </p:spTree>
    <p:extLst>
      <p:ext uri="{BB962C8B-B14F-4D97-AF65-F5344CB8AC3E}">
        <p14:creationId xmlns:p14="http://schemas.microsoft.com/office/powerpoint/2010/main" val="2885673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able with Title">
    <p:spTree>
      <p:nvGrpSpPr>
        <p:cNvPr id="1" name=""/>
        <p:cNvGrpSpPr/>
        <p:nvPr/>
      </p:nvGrpSpPr>
      <p:grpSpPr>
        <a:xfrm>
          <a:off x="0" y="0"/>
          <a:ext cx="0" cy="0"/>
          <a:chOff x="0" y="0"/>
          <a:chExt cx="0" cy="0"/>
        </a:xfrm>
      </p:grpSpPr>
      <p:sp>
        <p:nvSpPr>
          <p:cNvPr id="3" name="Table Placeholder 2"/>
          <p:cNvSpPr>
            <a:spLocks noGrp="1"/>
          </p:cNvSpPr>
          <p:nvPr>
            <p:ph type="tbl" sz="quarter" idx="12"/>
          </p:nvPr>
        </p:nvSpPr>
        <p:spPr>
          <a:xfrm>
            <a:off x="685800" y="1371600"/>
            <a:ext cx="7772400" cy="3291840"/>
          </a:xfrm>
          <a:prstGeom prst="rect">
            <a:avLst/>
          </a:prstGeom>
        </p:spPr>
        <p:txBody>
          <a:bodyPr/>
          <a:lstStyle/>
          <a:p>
            <a:endParaRPr lang="en-US"/>
          </a:p>
        </p:txBody>
      </p:sp>
      <p:sp>
        <p:nvSpPr>
          <p:cNvPr id="6" name="Text Placeholder 4"/>
          <p:cNvSpPr>
            <a:spLocks noGrp="1"/>
          </p:cNvSpPr>
          <p:nvPr>
            <p:ph type="body" sz="quarter" idx="11"/>
          </p:nvPr>
        </p:nvSpPr>
        <p:spPr>
          <a:xfrm>
            <a:off x="685800" y="914400"/>
            <a:ext cx="7772400" cy="228600"/>
          </a:xfrm>
        </p:spPr>
        <p:txBody>
          <a:bodyPr/>
          <a:lstStyle/>
          <a:p>
            <a:pPr lvl="0"/>
            <a:r>
              <a:rPr lang="en-US" dirty="0"/>
              <a:t>Click to edit Master text styles</a:t>
            </a:r>
          </a:p>
        </p:txBody>
      </p:sp>
    </p:spTree>
    <p:extLst>
      <p:ext uri="{BB962C8B-B14F-4D97-AF65-F5344CB8AC3E}">
        <p14:creationId xmlns:p14="http://schemas.microsoft.com/office/powerpoint/2010/main" val="1593198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Map/Graphic Title">
    <p:spTree>
      <p:nvGrpSpPr>
        <p:cNvPr id="1" name=""/>
        <p:cNvGrpSpPr/>
        <p:nvPr/>
      </p:nvGrpSpPr>
      <p:grpSpPr>
        <a:xfrm>
          <a:off x="0" y="0"/>
          <a:ext cx="0" cy="0"/>
          <a:chOff x="0" y="0"/>
          <a:chExt cx="0" cy="0"/>
        </a:xfrm>
      </p:grpSpPr>
      <p:sp>
        <p:nvSpPr>
          <p:cNvPr id="4" name="Picture Placeholder 4"/>
          <p:cNvSpPr>
            <a:spLocks noGrp="1"/>
          </p:cNvSpPr>
          <p:nvPr>
            <p:ph type="pic" sz="quarter" idx="10"/>
          </p:nvPr>
        </p:nvSpPr>
        <p:spPr>
          <a:xfrm>
            <a:off x="685801" y="1371600"/>
            <a:ext cx="7772400" cy="3291840"/>
          </a:xfrm>
          <a:prstGeom prst="rect">
            <a:avLst/>
          </a:prstGeom>
        </p:spPr>
        <p:txBody>
          <a:bodyPr/>
          <a:lstStyle/>
          <a:p>
            <a:endParaRPr lang="en-US"/>
          </a:p>
        </p:txBody>
      </p:sp>
      <p:sp>
        <p:nvSpPr>
          <p:cNvPr id="6" name="Text Placeholder 4"/>
          <p:cNvSpPr>
            <a:spLocks noGrp="1"/>
          </p:cNvSpPr>
          <p:nvPr>
            <p:ph type="body" sz="quarter" idx="11"/>
          </p:nvPr>
        </p:nvSpPr>
        <p:spPr>
          <a:xfrm>
            <a:off x="685800" y="914400"/>
            <a:ext cx="7772400" cy="228600"/>
          </a:xfrm>
        </p:spPr>
        <p:txBody>
          <a:bodyPr/>
          <a:lstStyle/>
          <a:p>
            <a:pPr lvl="0"/>
            <a:r>
              <a:rPr lang="en-US" dirty="0"/>
              <a:t>Click to edit Master text styles</a:t>
            </a:r>
          </a:p>
        </p:txBody>
      </p:sp>
    </p:spTree>
    <p:extLst>
      <p:ext uri="{BB962C8B-B14F-4D97-AF65-F5344CB8AC3E}">
        <p14:creationId xmlns:p14="http://schemas.microsoft.com/office/powerpoint/2010/main" val="1214909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w Text">
    <p:spTree>
      <p:nvGrpSpPr>
        <p:cNvPr id="1" name=""/>
        <p:cNvGrpSpPr/>
        <p:nvPr/>
      </p:nvGrpSpPr>
      <p:grpSpPr>
        <a:xfrm>
          <a:off x="0" y="0"/>
          <a:ext cx="0" cy="0"/>
          <a:chOff x="0" y="0"/>
          <a:chExt cx="0" cy="0"/>
        </a:xfrm>
      </p:grpSpPr>
      <p:sp>
        <p:nvSpPr>
          <p:cNvPr id="4" name="Chart Placeholder 3"/>
          <p:cNvSpPr>
            <a:spLocks noGrp="1"/>
          </p:cNvSpPr>
          <p:nvPr>
            <p:ph type="chart" sz="quarter" idx="10"/>
          </p:nvPr>
        </p:nvSpPr>
        <p:spPr>
          <a:xfrm>
            <a:off x="3431218" y="914400"/>
            <a:ext cx="5255582" cy="3886200"/>
          </a:xfrm>
          <a:prstGeom prst="rect">
            <a:avLst/>
          </a:prstGeom>
        </p:spPr>
        <p:txBody>
          <a:bodyPr/>
          <a:lstStyle/>
          <a:p>
            <a:endParaRPr lang="en-US"/>
          </a:p>
        </p:txBody>
      </p:sp>
      <p:sp>
        <p:nvSpPr>
          <p:cNvPr id="6" name="Text Placeholder 5"/>
          <p:cNvSpPr>
            <a:spLocks noGrp="1"/>
          </p:cNvSpPr>
          <p:nvPr>
            <p:ph type="body" sz="quarter" idx="11"/>
          </p:nvPr>
        </p:nvSpPr>
        <p:spPr>
          <a:xfrm>
            <a:off x="685799" y="1143000"/>
            <a:ext cx="2194560" cy="2714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33368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icture w Text">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685799" y="1143000"/>
            <a:ext cx="2194560" cy="2714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Picture Placeholder 2"/>
          <p:cNvSpPr>
            <a:spLocks noGrp="1"/>
          </p:cNvSpPr>
          <p:nvPr>
            <p:ph type="pic" sz="quarter" idx="12"/>
          </p:nvPr>
        </p:nvSpPr>
        <p:spPr>
          <a:xfrm>
            <a:off x="3430588" y="914400"/>
            <a:ext cx="5256212" cy="3886200"/>
          </a:xfrm>
        </p:spPr>
        <p:txBody>
          <a:bodyPr/>
          <a:lstStyle/>
          <a:p>
            <a:endParaRPr lang="en-US"/>
          </a:p>
        </p:txBody>
      </p:sp>
    </p:spTree>
    <p:extLst>
      <p:ext uri="{BB962C8B-B14F-4D97-AF65-F5344CB8AC3E}">
        <p14:creationId xmlns:p14="http://schemas.microsoft.com/office/powerpoint/2010/main" val="854954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ivider 1">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7" name="Title 1"/>
          <p:cNvSpPr>
            <a:spLocks noGrp="1"/>
          </p:cNvSpPr>
          <p:nvPr>
            <p:ph type="ctrTitle"/>
          </p:nvPr>
        </p:nvSpPr>
        <p:spPr>
          <a:xfrm>
            <a:off x="685800" y="1828800"/>
            <a:ext cx="7772400" cy="1143000"/>
          </a:xfrm>
        </p:spPr>
        <p:txBody>
          <a:bodyPr anchor="b">
            <a:normAutofit/>
          </a:bodyPr>
          <a:lstStyle>
            <a:lvl1pPr>
              <a:defRPr sz="3200" b="0" i="0">
                <a:ln w="1270">
                  <a:noFill/>
                </a:ln>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5" name="Text Placeholder 4"/>
          <p:cNvSpPr>
            <a:spLocks noGrp="1"/>
          </p:cNvSpPr>
          <p:nvPr>
            <p:ph type="body" sz="quarter" idx="10"/>
          </p:nvPr>
        </p:nvSpPr>
        <p:spPr>
          <a:xfrm>
            <a:off x="685800" y="3063240"/>
            <a:ext cx="7772400" cy="369995"/>
          </a:xfrm>
          <a:prstGeom prst="rect">
            <a:avLst/>
          </a:prstGeom>
        </p:spPr>
        <p:txBody>
          <a:bodyPr/>
          <a:lstStyle>
            <a:lvl1pPr>
              <a:defRPr>
                <a:solidFill>
                  <a:schemeClr val="bg1">
                    <a:alpha val="75000"/>
                  </a:schemeClr>
                </a:solidFill>
              </a:defRPr>
            </a:lvl1pPr>
            <a:lvl2pPr>
              <a:defRPr>
                <a:solidFill>
                  <a:schemeClr val="bg1">
                    <a:alpha val="75000"/>
                  </a:schemeClr>
                </a:solidFill>
              </a:defRPr>
            </a:lvl2pPr>
            <a:lvl3pPr>
              <a:defRPr>
                <a:solidFill>
                  <a:schemeClr val="bg1">
                    <a:alpha val="75000"/>
                  </a:schemeClr>
                </a:solidFill>
              </a:defRPr>
            </a:lvl3pPr>
            <a:lvl4pPr>
              <a:defRPr>
                <a:solidFill>
                  <a:schemeClr val="bg1">
                    <a:alpha val="75000"/>
                  </a:schemeClr>
                </a:solidFill>
              </a:defRPr>
            </a:lvl4pPr>
            <a:lvl5pPr>
              <a:defRPr>
                <a:solidFill>
                  <a:schemeClr val="bg1">
                    <a:alpha val="7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11825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icture w Text Gray">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685799" y="1143000"/>
            <a:ext cx="2194560" cy="2714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1478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harts">
    <p:spTree>
      <p:nvGrpSpPr>
        <p:cNvPr id="1" name=""/>
        <p:cNvGrpSpPr/>
        <p:nvPr/>
      </p:nvGrpSpPr>
      <p:grpSpPr>
        <a:xfrm>
          <a:off x="0" y="0"/>
          <a:ext cx="0" cy="0"/>
          <a:chOff x="0" y="0"/>
          <a:chExt cx="0" cy="0"/>
        </a:xfrm>
      </p:grpSpPr>
      <p:sp>
        <p:nvSpPr>
          <p:cNvPr id="5" name="Chart Placeholder 3"/>
          <p:cNvSpPr>
            <a:spLocks noGrp="1"/>
          </p:cNvSpPr>
          <p:nvPr>
            <p:ph type="chart" sz="quarter" idx="11"/>
          </p:nvPr>
        </p:nvSpPr>
        <p:spPr>
          <a:xfrm>
            <a:off x="685800" y="1143000"/>
            <a:ext cx="3429000" cy="3566160"/>
          </a:xfrm>
          <a:prstGeom prst="rect">
            <a:avLst/>
          </a:prstGeom>
        </p:spPr>
        <p:txBody>
          <a:bodyPr/>
          <a:lstStyle/>
          <a:p>
            <a:endParaRPr lang="en-US"/>
          </a:p>
        </p:txBody>
      </p:sp>
      <p:sp>
        <p:nvSpPr>
          <p:cNvPr id="7" name="Chart Placeholder 3"/>
          <p:cNvSpPr>
            <a:spLocks noGrp="1"/>
          </p:cNvSpPr>
          <p:nvPr>
            <p:ph type="chart" sz="quarter" idx="12"/>
          </p:nvPr>
        </p:nvSpPr>
        <p:spPr>
          <a:xfrm>
            <a:off x="5024122" y="1143000"/>
            <a:ext cx="3429000" cy="3566160"/>
          </a:xfrm>
          <a:prstGeom prst="rect">
            <a:avLst/>
          </a:prstGeom>
        </p:spPr>
        <p:txBody>
          <a:bodyPr/>
          <a:lstStyle/>
          <a:p>
            <a:endParaRPr lang="en-US"/>
          </a:p>
        </p:txBody>
      </p:sp>
      <p:sp>
        <p:nvSpPr>
          <p:cNvPr id="8" name="Text Placeholder 4"/>
          <p:cNvSpPr>
            <a:spLocks noGrp="1"/>
          </p:cNvSpPr>
          <p:nvPr>
            <p:ph type="body" sz="quarter" idx="13"/>
          </p:nvPr>
        </p:nvSpPr>
        <p:spPr>
          <a:xfrm>
            <a:off x="685800" y="914400"/>
            <a:ext cx="3429000" cy="228600"/>
          </a:xfrm>
        </p:spPr>
        <p:txBody>
          <a:bodyPr/>
          <a:lstStyle/>
          <a:p>
            <a:pPr lvl="0"/>
            <a:r>
              <a:rPr lang="en-US" dirty="0"/>
              <a:t>Click to edit Master text styles</a:t>
            </a:r>
          </a:p>
        </p:txBody>
      </p:sp>
      <p:sp>
        <p:nvSpPr>
          <p:cNvPr id="9" name="Text Placeholder 4"/>
          <p:cNvSpPr>
            <a:spLocks noGrp="1"/>
          </p:cNvSpPr>
          <p:nvPr>
            <p:ph type="body" sz="quarter" idx="14"/>
          </p:nvPr>
        </p:nvSpPr>
        <p:spPr>
          <a:xfrm>
            <a:off x="5024122" y="914400"/>
            <a:ext cx="3429000" cy="228600"/>
          </a:xfrm>
        </p:spPr>
        <p:txBody>
          <a:bodyPr/>
          <a:lstStyle/>
          <a:p>
            <a:pPr lvl="0"/>
            <a:r>
              <a:rPr lang="en-US" dirty="0"/>
              <a:t>Click to edit Master text styles</a:t>
            </a:r>
          </a:p>
        </p:txBody>
      </p:sp>
    </p:spTree>
    <p:extLst>
      <p:ext uri="{BB962C8B-B14F-4D97-AF65-F5344CB8AC3E}">
        <p14:creationId xmlns:p14="http://schemas.microsoft.com/office/powerpoint/2010/main" val="1681614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trategic Priorities">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800" y="3429000"/>
            <a:ext cx="1142999" cy="67962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7317946" y="3429000"/>
            <a:ext cx="1140252" cy="6796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dirty="0"/>
              <a:t>Click to edit Master title style</a:t>
            </a:r>
          </a:p>
        </p:txBody>
      </p:sp>
      <p:cxnSp>
        <p:nvCxnSpPr>
          <p:cNvPr id="9" name="Straight Connector 8"/>
          <p:cNvCxnSpPr/>
          <p:nvPr userDrawn="1"/>
        </p:nvCxnSpPr>
        <p:spPr>
          <a:xfrm>
            <a:off x="3747118" y="2057400"/>
            <a:ext cx="0" cy="205740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10" name="Text Placeholder 7"/>
          <p:cNvSpPr>
            <a:spLocks noGrp="1"/>
          </p:cNvSpPr>
          <p:nvPr>
            <p:ph type="body" sz="quarter" idx="13"/>
          </p:nvPr>
        </p:nvSpPr>
        <p:spPr>
          <a:xfrm>
            <a:off x="4006699" y="3429000"/>
            <a:ext cx="1131324" cy="6796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1" name="Straight Connector 10"/>
          <p:cNvCxnSpPr/>
          <p:nvPr userDrawn="1"/>
        </p:nvCxnSpPr>
        <p:spPr>
          <a:xfrm>
            <a:off x="7058365" y="2057400"/>
            <a:ext cx="0" cy="205740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12" name="Text Placeholder 7"/>
          <p:cNvSpPr>
            <a:spLocks noGrp="1"/>
          </p:cNvSpPr>
          <p:nvPr>
            <p:ph type="body" sz="quarter" idx="14"/>
          </p:nvPr>
        </p:nvSpPr>
        <p:spPr>
          <a:xfrm>
            <a:off x="5657185" y="3429000"/>
            <a:ext cx="1141599" cy="6796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Text Placeholder 7"/>
          <p:cNvSpPr>
            <a:spLocks noGrp="1"/>
          </p:cNvSpPr>
          <p:nvPr>
            <p:ph type="body" sz="quarter" idx="15"/>
          </p:nvPr>
        </p:nvSpPr>
        <p:spPr>
          <a:xfrm>
            <a:off x="2347961" y="3429000"/>
            <a:ext cx="1139576" cy="67962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4" name="Straight Connector 13"/>
          <p:cNvCxnSpPr/>
          <p:nvPr userDrawn="1"/>
        </p:nvCxnSpPr>
        <p:spPr>
          <a:xfrm>
            <a:off x="2088380" y="2057400"/>
            <a:ext cx="0" cy="205740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userDrawn="1"/>
        </p:nvCxnSpPr>
        <p:spPr>
          <a:xfrm>
            <a:off x="5397604" y="2057400"/>
            <a:ext cx="0" cy="2057400"/>
          </a:xfrm>
          <a:prstGeom prst="line">
            <a:avLst/>
          </a:prstGeom>
          <a:ln w="317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grpSp>
        <p:nvGrpSpPr>
          <p:cNvPr id="31" name="Group 30"/>
          <p:cNvGrpSpPr/>
          <p:nvPr userDrawn="1"/>
        </p:nvGrpSpPr>
        <p:grpSpPr>
          <a:xfrm>
            <a:off x="755312" y="2057400"/>
            <a:ext cx="1005840" cy="1005840"/>
            <a:chOff x="755312" y="2057400"/>
            <a:chExt cx="1005840" cy="1005840"/>
          </a:xfrm>
        </p:grpSpPr>
        <p:sp>
          <p:nvSpPr>
            <p:cNvPr id="3" name="Oval 2"/>
            <p:cNvSpPr>
              <a:spLocks noChangeAspect="1"/>
            </p:cNvSpPr>
            <p:nvPr userDrawn="1"/>
          </p:nvSpPr>
          <p:spPr>
            <a:xfrm>
              <a:off x="755312"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pic>
          <p:nvPicPr>
            <p:cNvPr id="4" name="Picture 3" descr="Coasts-WHT-01.eps"/>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5464" y="2329248"/>
              <a:ext cx="654627" cy="457200"/>
            </a:xfrm>
            <a:prstGeom prst="rect">
              <a:avLst/>
            </a:prstGeom>
          </p:spPr>
        </p:pic>
      </p:grpSp>
      <p:grpSp>
        <p:nvGrpSpPr>
          <p:cNvPr id="32" name="Group 31"/>
          <p:cNvGrpSpPr/>
          <p:nvPr userDrawn="1"/>
        </p:nvGrpSpPr>
        <p:grpSpPr>
          <a:xfrm>
            <a:off x="2412961" y="2057400"/>
            <a:ext cx="1005840" cy="1005840"/>
            <a:chOff x="2412961" y="2057400"/>
            <a:chExt cx="1005840" cy="1005840"/>
          </a:xfrm>
        </p:grpSpPr>
        <p:sp>
          <p:nvSpPr>
            <p:cNvPr id="25" name="Oval 24"/>
            <p:cNvSpPr>
              <a:spLocks noChangeAspect="1"/>
            </p:cNvSpPr>
            <p:nvPr userDrawn="1"/>
          </p:nvSpPr>
          <p:spPr>
            <a:xfrm>
              <a:off x="2412961"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descr="Working_Lands-WHT-01.eps"/>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44861" y="2247728"/>
              <a:ext cx="548640" cy="567890"/>
            </a:xfrm>
            <a:prstGeom prst="rect">
              <a:avLst/>
            </a:prstGeom>
          </p:spPr>
        </p:pic>
      </p:grpSp>
      <p:grpSp>
        <p:nvGrpSpPr>
          <p:cNvPr id="33" name="Group 32"/>
          <p:cNvGrpSpPr/>
          <p:nvPr userDrawn="1"/>
        </p:nvGrpSpPr>
        <p:grpSpPr>
          <a:xfrm>
            <a:off x="4070610" y="2057400"/>
            <a:ext cx="1005840" cy="1005840"/>
            <a:chOff x="4070610" y="2057400"/>
            <a:chExt cx="1005840" cy="1005840"/>
          </a:xfrm>
        </p:grpSpPr>
        <p:sp>
          <p:nvSpPr>
            <p:cNvPr id="26" name="Oval 25"/>
            <p:cNvSpPr>
              <a:spLocks noChangeAspect="1"/>
            </p:cNvSpPr>
            <p:nvPr userDrawn="1"/>
          </p:nvSpPr>
          <p:spPr>
            <a:xfrm>
              <a:off x="4070610"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8" name="Picture 27" descr="Water-WHT-01.eps"/>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221547" y="2257777"/>
              <a:ext cx="709824" cy="610078"/>
            </a:xfrm>
            <a:prstGeom prst="rect">
              <a:avLst/>
            </a:prstGeom>
          </p:spPr>
        </p:pic>
      </p:grpSp>
      <p:grpSp>
        <p:nvGrpSpPr>
          <p:cNvPr id="35" name="Group 34"/>
          <p:cNvGrpSpPr/>
          <p:nvPr userDrawn="1"/>
        </p:nvGrpSpPr>
        <p:grpSpPr>
          <a:xfrm>
            <a:off x="7385907" y="2057400"/>
            <a:ext cx="1005840" cy="1005840"/>
            <a:chOff x="7385907" y="2057400"/>
            <a:chExt cx="1005840" cy="1005840"/>
          </a:xfrm>
        </p:grpSpPr>
        <p:sp>
          <p:nvSpPr>
            <p:cNvPr id="24" name="Oval 23"/>
            <p:cNvSpPr>
              <a:spLocks noChangeAspect="1"/>
            </p:cNvSpPr>
            <p:nvPr userDrawn="1"/>
          </p:nvSpPr>
          <p:spPr>
            <a:xfrm>
              <a:off x="7385907"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29" name="Picture 28" descr="Climate_Energy-WHT-01.eps"/>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597689" y="2322479"/>
              <a:ext cx="502920" cy="492861"/>
            </a:xfrm>
            <a:prstGeom prst="rect">
              <a:avLst/>
            </a:prstGeom>
          </p:spPr>
        </p:pic>
      </p:grpSp>
      <p:grpSp>
        <p:nvGrpSpPr>
          <p:cNvPr id="34" name="Group 33"/>
          <p:cNvGrpSpPr/>
          <p:nvPr userDrawn="1"/>
        </p:nvGrpSpPr>
        <p:grpSpPr>
          <a:xfrm>
            <a:off x="5728258" y="2057400"/>
            <a:ext cx="1005840" cy="1005840"/>
            <a:chOff x="5728258" y="2057400"/>
            <a:chExt cx="1005840" cy="1005840"/>
          </a:xfrm>
        </p:grpSpPr>
        <p:sp>
          <p:nvSpPr>
            <p:cNvPr id="27" name="Oval 26"/>
            <p:cNvSpPr>
              <a:spLocks noChangeAspect="1"/>
            </p:cNvSpPr>
            <p:nvPr userDrawn="1"/>
          </p:nvSpPr>
          <p:spPr>
            <a:xfrm>
              <a:off x="5728258" y="2057400"/>
              <a:ext cx="1005840" cy="1005840"/>
            </a:xfrm>
            <a:prstGeom prst="ellipse">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0" name="Picture 29" descr="Communities-WHT-01.eps"/>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6034583" y="2287024"/>
              <a:ext cx="393192" cy="531340"/>
            </a:xfrm>
            <a:prstGeom prst="rect">
              <a:avLst/>
            </a:prstGeom>
          </p:spPr>
        </p:pic>
      </p:grpSp>
    </p:spTree>
    <p:extLst>
      <p:ext uri="{BB962C8B-B14F-4D97-AF65-F5344CB8AC3E}">
        <p14:creationId xmlns:p14="http://schemas.microsoft.com/office/powerpoint/2010/main" val="353267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trategic Intro Coasts">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7" name="Group 6"/>
          <p:cNvGrpSpPr>
            <a:grpSpLocks noChangeAspect="1"/>
          </p:cNvGrpSpPr>
          <p:nvPr userDrawn="1"/>
        </p:nvGrpSpPr>
        <p:grpSpPr>
          <a:xfrm>
            <a:off x="685800" y="960120"/>
            <a:ext cx="640080" cy="640080"/>
            <a:chOff x="755312" y="2057400"/>
            <a:chExt cx="1005840" cy="1005840"/>
          </a:xfrm>
        </p:grpSpPr>
        <p:sp>
          <p:nvSpPr>
            <p:cNvPr id="8" name="Oval 7"/>
            <p:cNvSpPr>
              <a:spLocks noChangeAspect="1"/>
            </p:cNvSpPr>
            <p:nvPr userDrawn="1"/>
          </p:nvSpPr>
          <p:spPr>
            <a:xfrm>
              <a:off x="755312" y="2057400"/>
              <a:ext cx="1005840" cy="1005840"/>
            </a:xfrm>
            <a:prstGeom prst="ellipse">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lt1"/>
                </a:solidFill>
              </a:endParaRPr>
            </a:p>
          </p:txBody>
        </p:sp>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45464" y="2329248"/>
              <a:ext cx="654626" cy="457199"/>
            </a:xfrm>
            <a:prstGeom prst="rect">
              <a:avLst/>
            </a:prstGeom>
          </p:spPr>
        </p:pic>
      </p:grpSp>
      <p:sp>
        <p:nvSpPr>
          <p:cNvPr id="10"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Tree>
    <p:extLst>
      <p:ext uri="{BB962C8B-B14F-4D97-AF65-F5344CB8AC3E}">
        <p14:creationId xmlns:p14="http://schemas.microsoft.com/office/powerpoint/2010/main" val="922509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rategic Info Working">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rgbClr val="968C7C"/>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10" name="Group 9"/>
          <p:cNvGrpSpPr>
            <a:grpSpLocks noChangeAspect="1"/>
          </p:cNvGrpSpPr>
          <p:nvPr userDrawn="1"/>
        </p:nvGrpSpPr>
        <p:grpSpPr>
          <a:xfrm>
            <a:off x="685800" y="960120"/>
            <a:ext cx="640080" cy="640080"/>
            <a:chOff x="2412961" y="2057400"/>
            <a:chExt cx="1005840" cy="1005840"/>
          </a:xfrm>
          <a:solidFill>
            <a:srgbClr val="FFFFFF"/>
          </a:solidFill>
        </p:grpSpPr>
        <p:sp>
          <p:nvSpPr>
            <p:cNvPr id="11" name="Oval 10"/>
            <p:cNvSpPr>
              <a:spLocks noChangeAspect="1"/>
            </p:cNvSpPr>
            <p:nvPr userDrawn="1"/>
          </p:nvSpPr>
          <p:spPr>
            <a:xfrm>
              <a:off x="2412961" y="2057400"/>
              <a:ext cx="1005840" cy="10058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44861" y="2247728"/>
              <a:ext cx="548639" cy="567890"/>
            </a:xfrm>
            <a:prstGeom prst="rect">
              <a:avLst/>
            </a:prstGeom>
            <a:grpFill/>
          </p:spPr>
        </p:pic>
      </p:grpSp>
      <p:sp>
        <p:nvSpPr>
          <p:cNvPr id="13"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Tree>
    <p:extLst>
      <p:ext uri="{BB962C8B-B14F-4D97-AF65-F5344CB8AC3E}">
        <p14:creationId xmlns:p14="http://schemas.microsoft.com/office/powerpoint/2010/main" val="4723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rategic Intro Water">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10" name="Group 9"/>
          <p:cNvGrpSpPr>
            <a:grpSpLocks noChangeAspect="1"/>
          </p:cNvGrpSpPr>
          <p:nvPr userDrawn="1"/>
        </p:nvGrpSpPr>
        <p:grpSpPr>
          <a:xfrm>
            <a:off x="685800" y="960120"/>
            <a:ext cx="640080" cy="640080"/>
            <a:chOff x="4070610" y="2057400"/>
            <a:chExt cx="1005840" cy="1005840"/>
          </a:xfrm>
          <a:solidFill>
            <a:srgbClr val="FFFFFF"/>
          </a:solidFill>
        </p:grpSpPr>
        <p:sp>
          <p:nvSpPr>
            <p:cNvPr id="11" name="Oval 10"/>
            <p:cNvSpPr>
              <a:spLocks noChangeAspect="1"/>
            </p:cNvSpPr>
            <p:nvPr userDrawn="1"/>
          </p:nvSpPr>
          <p:spPr>
            <a:xfrm>
              <a:off x="4070610" y="2057400"/>
              <a:ext cx="1005840" cy="10058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221547" y="2257777"/>
              <a:ext cx="709824" cy="610077"/>
            </a:xfrm>
            <a:prstGeom prst="rect">
              <a:avLst/>
            </a:prstGeom>
            <a:grpFill/>
          </p:spPr>
        </p:pic>
      </p:grpSp>
    </p:spTree>
    <p:extLst>
      <p:ext uri="{BB962C8B-B14F-4D97-AF65-F5344CB8AC3E}">
        <p14:creationId xmlns:p14="http://schemas.microsoft.com/office/powerpoint/2010/main" val="4723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trategic Intro Communities">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10" name="Group 9"/>
          <p:cNvGrpSpPr>
            <a:grpSpLocks noChangeAspect="1"/>
          </p:cNvGrpSpPr>
          <p:nvPr userDrawn="1"/>
        </p:nvGrpSpPr>
        <p:grpSpPr>
          <a:xfrm>
            <a:off x="685800" y="960120"/>
            <a:ext cx="640080" cy="640080"/>
            <a:chOff x="5728258" y="2057400"/>
            <a:chExt cx="1005840" cy="1005840"/>
          </a:xfrm>
          <a:solidFill>
            <a:srgbClr val="FFFFFF"/>
          </a:solidFill>
        </p:grpSpPr>
        <p:sp>
          <p:nvSpPr>
            <p:cNvPr id="11" name="Oval 10"/>
            <p:cNvSpPr>
              <a:spLocks noChangeAspect="1"/>
            </p:cNvSpPr>
            <p:nvPr userDrawn="1"/>
          </p:nvSpPr>
          <p:spPr>
            <a:xfrm>
              <a:off x="5728258" y="2057400"/>
              <a:ext cx="1005840" cy="10058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034583" y="2287024"/>
              <a:ext cx="393191" cy="531340"/>
            </a:xfrm>
            <a:prstGeom prst="rect">
              <a:avLst/>
            </a:prstGeom>
            <a:grpFill/>
          </p:spPr>
        </p:pic>
      </p:grpSp>
      <p:sp>
        <p:nvSpPr>
          <p:cNvPr id="14"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Tree>
    <p:extLst>
      <p:ext uri="{BB962C8B-B14F-4D97-AF65-F5344CB8AC3E}">
        <p14:creationId xmlns:p14="http://schemas.microsoft.com/office/powerpoint/2010/main" val="4723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trategic Intro Climate">
    <p:spTree>
      <p:nvGrpSpPr>
        <p:cNvPr id="1" name=""/>
        <p:cNvGrpSpPr/>
        <p:nvPr/>
      </p:nvGrpSpPr>
      <p:grpSpPr>
        <a:xfrm>
          <a:off x="0" y="0"/>
          <a:ext cx="0" cy="0"/>
          <a:chOff x="0" y="0"/>
          <a:chExt cx="0" cy="0"/>
        </a:xfrm>
      </p:grpSpPr>
      <p:sp>
        <p:nvSpPr>
          <p:cNvPr id="4" name="Rectangle 3"/>
          <p:cNvSpPr/>
          <p:nvPr userDrawn="1"/>
        </p:nvSpPr>
        <p:spPr>
          <a:xfrm>
            <a:off x="0" y="548640"/>
            <a:ext cx="9144000" cy="4608576"/>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grpSp>
        <p:nvGrpSpPr>
          <p:cNvPr id="10" name="Group 9"/>
          <p:cNvGrpSpPr>
            <a:grpSpLocks noChangeAspect="1"/>
          </p:cNvGrpSpPr>
          <p:nvPr userDrawn="1"/>
        </p:nvGrpSpPr>
        <p:grpSpPr>
          <a:xfrm>
            <a:off x="685800" y="960120"/>
            <a:ext cx="640080" cy="640080"/>
            <a:chOff x="7385907" y="2057400"/>
            <a:chExt cx="1005840" cy="1005840"/>
          </a:xfrm>
          <a:solidFill>
            <a:schemeClr val="bg1"/>
          </a:solidFill>
        </p:grpSpPr>
        <p:sp>
          <p:nvSpPr>
            <p:cNvPr id="11" name="Oval 10"/>
            <p:cNvSpPr>
              <a:spLocks noChangeAspect="1"/>
            </p:cNvSpPr>
            <p:nvPr userDrawn="1"/>
          </p:nvSpPr>
          <p:spPr>
            <a:xfrm>
              <a:off x="7385907" y="2057400"/>
              <a:ext cx="1005840" cy="1005840"/>
            </a:xfrm>
            <a:prstGeom prst="ellipse">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97689" y="2322479"/>
              <a:ext cx="502919" cy="492861"/>
            </a:xfrm>
            <a:prstGeom prst="rect">
              <a:avLst/>
            </a:prstGeom>
            <a:grpFill/>
          </p:spPr>
        </p:pic>
      </p:grpSp>
      <p:sp>
        <p:nvSpPr>
          <p:cNvPr id="13" name="Text Placeholder 4"/>
          <p:cNvSpPr>
            <a:spLocks noGrp="1"/>
          </p:cNvSpPr>
          <p:nvPr>
            <p:ph type="body" sz="quarter" idx="10"/>
          </p:nvPr>
        </p:nvSpPr>
        <p:spPr>
          <a:xfrm>
            <a:off x="1606378" y="2286000"/>
            <a:ext cx="6398054" cy="2286000"/>
          </a:xfrm>
        </p:spPr>
        <p:txBody>
          <a:bodyPr numCol="1" spcCol="457200"/>
          <a:lstStyle>
            <a:lvl1pPr>
              <a:lnSpc>
                <a:spcPts val="2200"/>
              </a:lnSpc>
              <a:defRPr sz="2200" b="0">
                <a:solidFill>
                  <a:schemeClr val="bg1"/>
                </a:solidFill>
                <a:latin typeface="Arial" panose="020B0604020202020204" pitchFamily="34" charset="0"/>
                <a:cs typeface="Arial" panose="020B0604020202020204" pitchFamily="34" charset="0"/>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a:defRPr>
                <a:solidFill>
                  <a:schemeClr val="bg1"/>
                </a:solidFill>
              </a:defRPr>
            </a:lvl6pPr>
          </a:lstStyle>
          <a:p>
            <a:pPr lvl="0"/>
            <a:r>
              <a:rPr lang="en-US" dirty="0"/>
              <a:t>Click to edit Master text styles</a:t>
            </a:r>
          </a:p>
        </p:txBody>
      </p:sp>
    </p:spTree>
    <p:extLst>
      <p:ext uri="{BB962C8B-B14F-4D97-AF65-F5344CB8AC3E}">
        <p14:creationId xmlns:p14="http://schemas.microsoft.com/office/powerpoint/2010/main" val="472370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trategic Text">
    <p:spTree>
      <p:nvGrpSpPr>
        <p:cNvPr id="1" name=""/>
        <p:cNvGrpSpPr/>
        <p:nvPr/>
      </p:nvGrpSpPr>
      <p:grpSpPr>
        <a:xfrm>
          <a:off x="0" y="0"/>
          <a:ext cx="0" cy="0"/>
          <a:chOff x="0" y="0"/>
          <a:chExt cx="0" cy="0"/>
        </a:xfrm>
      </p:grpSpPr>
      <p:sp>
        <p:nvSpPr>
          <p:cNvPr id="2" name="Title 1"/>
          <p:cNvSpPr>
            <a:spLocks noGrp="1"/>
          </p:cNvSpPr>
          <p:nvPr>
            <p:ph type="title"/>
          </p:nvPr>
        </p:nvSpPr>
        <p:spPr>
          <a:xfrm>
            <a:off x="1606378" y="1143000"/>
            <a:ext cx="6851822" cy="640080"/>
          </a:xfrm>
        </p:spPr>
        <p:txBody>
          <a:bodyPr/>
          <a:lstStyle/>
          <a:p>
            <a:r>
              <a:rPr lang="en-US" dirty="0"/>
              <a:t>Click to edit Master title style</a:t>
            </a:r>
          </a:p>
        </p:txBody>
      </p:sp>
      <p:sp>
        <p:nvSpPr>
          <p:cNvPr id="5" name="Text Placeholder 4"/>
          <p:cNvSpPr>
            <a:spLocks noGrp="1"/>
          </p:cNvSpPr>
          <p:nvPr>
            <p:ph type="body" sz="quarter" idx="10"/>
          </p:nvPr>
        </p:nvSpPr>
        <p:spPr>
          <a:xfrm>
            <a:off x="1606378" y="1828800"/>
            <a:ext cx="6851822" cy="2743200"/>
          </a:xfrm>
        </p:spPr>
        <p:txBody>
          <a:bodyPr numCol="2" spcCol="45720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p:txBody>
      </p:sp>
    </p:spTree>
    <p:extLst>
      <p:ext uri="{BB962C8B-B14F-4D97-AF65-F5344CB8AC3E}">
        <p14:creationId xmlns:p14="http://schemas.microsoft.com/office/powerpoint/2010/main" val="3219662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trategic Image">
    <p:spTree>
      <p:nvGrpSpPr>
        <p:cNvPr id="1" name=""/>
        <p:cNvGrpSpPr/>
        <p:nvPr/>
      </p:nvGrpSpPr>
      <p:grpSpPr>
        <a:xfrm>
          <a:off x="0" y="0"/>
          <a:ext cx="0" cy="0"/>
          <a:chOff x="0" y="0"/>
          <a:chExt cx="0" cy="0"/>
        </a:xfrm>
      </p:grpSpPr>
      <p:sp>
        <p:nvSpPr>
          <p:cNvPr id="10" name="Picture Placeholder 8"/>
          <p:cNvSpPr>
            <a:spLocks noGrp="1"/>
          </p:cNvSpPr>
          <p:nvPr>
            <p:ph type="pic" sz="quarter" idx="11"/>
          </p:nvPr>
        </p:nvSpPr>
        <p:spPr>
          <a:xfrm>
            <a:off x="0" y="548640"/>
            <a:ext cx="9144000" cy="4611290"/>
          </a:xfrm>
          <a:prstGeom prst="rect">
            <a:avLst/>
          </a:prstGeom>
          <a:solidFill>
            <a:srgbClr val="929292"/>
          </a:solidFill>
          <a:ln>
            <a:noFill/>
          </a:ln>
        </p:spPr>
        <p:txBody>
          <a:bodyPr/>
          <a:lstStyle/>
          <a:p>
            <a:endParaRPr lang="en-US" dirty="0"/>
          </a:p>
        </p:txBody>
      </p:sp>
      <p:sp>
        <p:nvSpPr>
          <p:cNvPr id="6" name="Title 1"/>
          <p:cNvSpPr>
            <a:spLocks noGrp="1"/>
          </p:cNvSpPr>
          <p:nvPr>
            <p:ph type="title"/>
          </p:nvPr>
        </p:nvSpPr>
        <p:spPr>
          <a:xfrm>
            <a:off x="1606378" y="1143000"/>
            <a:ext cx="6398054" cy="640080"/>
          </a:xfrm>
        </p:spPr>
        <p:txBody>
          <a:bodyPr/>
          <a:lstStyle>
            <a:lvl1pPr>
              <a:defRPr>
                <a:solidFill>
                  <a:srgbClr val="FFFFFF"/>
                </a:solidFill>
              </a:defRPr>
            </a:lvl1pPr>
          </a:lstStyle>
          <a:p>
            <a:r>
              <a:rPr lang="en-US" dirty="0"/>
              <a:t>Click to edit Master title style</a:t>
            </a:r>
          </a:p>
        </p:txBody>
      </p:sp>
    </p:spTree>
    <p:extLst>
      <p:ext uri="{BB962C8B-B14F-4D97-AF65-F5344CB8AC3E}">
        <p14:creationId xmlns:p14="http://schemas.microsoft.com/office/powerpoint/2010/main" val="630695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685800" y="3063240"/>
            <a:ext cx="7772400" cy="369995"/>
          </a:xfrm>
          <a:prstGeom prst="rect">
            <a:avLst/>
          </a:prstGeom>
        </p:spPr>
        <p:txBody>
          <a:bodyPr/>
          <a:lstStyle>
            <a:lvl1pPr>
              <a:defRPr>
                <a:solidFill>
                  <a:schemeClr val="bg2">
                    <a:lumMod val="50000"/>
                  </a:schemeClr>
                </a:solidFill>
              </a:defRPr>
            </a:lvl1pPr>
            <a:lvl2pPr>
              <a:defRPr>
                <a:solidFill>
                  <a:schemeClr val="bg2">
                    <a:lumMod val="50000"/>
                  </a:schemeClr>
                </a:solidFill>
              </a:defRPr>
            </a:lvl2pPr>
            <a:lvl3pPr>
              <a:defRPr>
                <a:solidFill>
                  <a:schemeClr val="bg2">
                    <a:lumMod val="50000"/>
                  </a:schemeClr>
                </a:solidFill>
              </a:defRPr>
            </a:lvl3pPr>
            <a:lvl4pPr>
              <a:defRPr>
                <a:solidFill>
                  <a:schemeClr val="bg2">
                    <a:lumMod val="50000"/>
                  </a:schemeClr>
                </a:solidFill>
              </a:defRPr>
            </a:lvl4pPr>
            <a:lvl5pPr>
              <a:defRPr>
                <a:solidFill>
                  <a:schemeClr val="bg2">
                    <a:lumMod val="50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a:xfrm>
            <a:off x="685800" y="1828800"/>
            <a:ext cx="7772400" cy="1143000"/>
          </a:xfrm>
        </p:spPr>
        <p:txBody>
          <a:bodyPr anchor="b" anchorCtr="0"/>
          <a:lstStyle>
            <a:lvl1pPr>
              <a:defRPr sz="3200" b="0" i="0">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3770897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5" name="Text Placeholder 4"/>
          <p:cNvSpPr>
            <a:spLocks noGrp="1"/>
          </p:cNvSpPr>
          <p:nvPr>
            <p:ph type="body" sz="quarter" idx="10"/>
          </p:nvPr>
        </p:nvSpPr>
        <p:spPr>
          <a:xfrm>
            <a:off x="685800" y="1828800"/>
            <a:ext cx="7772400" cy="2743200"/>
          </a:xfrm>
        </p:spPr>
        <p:txBody>
          <a:bodyPr numCol="2" spcCol="457200"/>
          <a:lstStyle>
            <a:lvl3pPr>
              <a:defRPr sz="1200"/>
            </a:lvl3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p:txBody>
      </p:sp>
    </p:spTree>
    <p:extLst>
      <p:ext uri="{BB962C8B-B14F-4D97-AF65-F5344CB8AC3E}">
        <p14:creationId xmlns:p14="http://schemas.microsoft.com/office/powerpoint/2010/main" val="3558774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799" y="1828799"/>
            <a:ext cx="3520440" cy="274320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4937760" y="1828799"/>
            <a:ext cx="3520440"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cxnSp>
        <p:nvCxnSpPr>
          <p:cNvPr id="9" name="Straight Connector 8"/>
          <p:cNvCxnSpPr/>
          <p:nvPr userDrawn="1"/>
        </p:nvCxnSpPr>
        <p:spPr>
          <a:xfrm>
            <a:off x="4572000" y="1828799"/>
            <a:ext cx="0" cy="2743200"/>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23723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o-Con">
    <p:spTree>
      <p:nvGrpSpPr>
        <p:cNvPr id="1" name=""/>
        <p:cNvGrpSpPr/>
        <p:nvPr/>
      </p:nvGrpSpPr>
      <p:grpSpPr>
        <a:xfrm>
          <a:off x="0" y="0"/>
          <a:ext cx="0" cy="0"/>
          <a:chOff x="0" y="0"/>
          <a:chExt cx="0" cy="0"/>
        </a:xfrm>
      </p:grpSpPr>
      <p:sp>
        <p:nvSpPr>
          <p:cNvPr id="13" name="Rectangle 12"/>
          <p:cNvSpPr/>
          <p:nvPr userDrawn="1"/>
        </p:nvSpPr>
        <p:spPr>
          <a:xfrm>
            <a:off x="4572000" y="1965960"/>
            <a:ext cx="4572000" cy="32004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0" name="Rectangle 9"/>
          <p:cNvSpPr/>
          <p:nvPr userDrawn="1"/>
        </p:nvSpPr>
        <p:spPr>
          <a:xfrm>
            <a:off x="0" y="1965960"/>
            <a:ext cx="4572000" cy="32004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8" name="Text Placeholder 7"/>
          <p:cNvSpPr>
            <a:spLocks noGrp="1"/>
          </p:cNvSpPr>
          <p:nvPr>
            <p:ph type="body" sz="quarter" idx="11"/>
          </p:nvPr>
        </p:nvSpPr>
        <p:spPr>
          <a:xfrm>
            <a:off x="685799" y="2514600"/>
            <a:ext cx="3429000" cy="205740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5029200" y="2514600"/>
            <a:ext cx="3429000" cy="2057400"/>
          </a:xfrm>
        </p:spPr>
        <p:txBody>
          <a:bodyPr/>
          <a:lstStyle>
            <a:lvl1pPr>
              <a:defRPr>
                <a:solidFill>
                  <a:schemeClr val="accent1"/>
                </a:solidFill>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p:nvPr>
        </p:nvSpPr>
        <p:spPr>
          <a:xfrm>
            <a:off x="685800" y="1143000"/>
            <a:ext cx="7772400" cy="363477"/>
          </a:xfrm>
        </p:spPr>
        <p:txBody>
          <a:bodyPr/>
          <a:lstStyle/>
          <a:p>
            <a:r>
              <a:rPr lang="en-US" dirty="0"/>
              <a:t>Click to edit Master title style</a:t>
            </a:r>
          </a:p>
        </p:txBody>
      </p:sp>
      <p:cxnSp>
        <p:nvCxnSpPr>
          <p:cNvPr id="15" name="Straight Connector 14"/>
          <p:cNvCxnSpPr/>
          <p:nvPr userDrawn="1"/>
        </p:nvCxnSpPr>
        <p:spPr>
          <a:xfrm>
            <a:off x="0" y="1965960"/>
            <a:ext cx="9144000" cy="0"/>
          </a:xfrm>
          <a:prstGeom prst="line">
            <a:avLst/>
          </a:prstGeom>
          <a:ln w="3175"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090314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s Short">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799" y="2286000"/>
            <a:ext cx="3520440" cy="182880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4937760" y="2286000"/>
            <a:ext cx="3520440" cy="18288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cxnSp>
        <p:nvCxnSpPr>
          <p:cNvPr id="9" name="Straight Connector 8"/>
          <p:cNvCxnSpPr/>
          <p:nvPr userDrawn="1"/>
        </p:nvCxnSpPr>
        <p:spPr>
          <a:xfrm>
            <a:off x="4572000" y="2286000"/>
            <a:ext cx="0" cy="1828800"/>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17861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ree Columns">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a:xfrm>
            <a:off x="685799" y="1828799"/>
            <a:ext cx="2193269" cy="2743200"/>
          </a:xfrm>
        </p:spPr>
        <p:txBody>
          <a:bodyPr/>
          <a:lstStyle>
            <a:lvl6pPr marL="182880" indent="0">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7"/>
          <p:cNvSpPr>
            <a:spLocks noGrp="1"/>
          </p:cNvSpPr>
          <p:nvPr>
            <p:ph type="body" sz="quarter" idx="12"/>
          </p:nvPr>
        </p:nvSpPr>
        <p:spPr>
          <a:xfrm>
            <a:off x="6262959" y="1828799"/>
            <a:ext cx="2195239"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p:cNvSpPr>
            <a:spLocks noGrp="1"/>
          </p:cNvSpPr>
          <p:nvPr>
            <p:ph type="title"/>
          </p:nvPr>
        </p:nvSpPr>
        <p:spPr/>
        <p:txBody>
          <a:bodyPr/>
          <a:lstStyle/>
          <a:p>
            <a:r>
              <a:rPr lang="en-US"/>
              <a:t>Click to edit Master title style</a:t>
            </a:r>
          </a:p>
        </p:txBody>
      </p:sp>
      <p:cxnSp>
        <p:nvCxnSpPr>
          <p:cNvPr id="9" name="Straight Connector 8"/>
          <p:cNvCxnSpPr/>
          <p:nvPr userDrawn="1"/>
        </p:nvCxnSpPr>
        <p:spPr>
          <a:xfrm>
            <a:off x="3176314" y="1828799"/>
            <a:ext cx="0" cy="2743200"/>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0" name="Text Placeholder 7"/>
          <p:cNvSpPr>
            <a:spLocks noGrp="1"/>
          </p:cNvSpPr>
          <p:nvPr>
            <p:ph type="body" sz="quarter" idx="13"/>
          </p:nvPr>
        </p:nvSpPr>
        <p:spPr>
          <a:xfrm>
            <a:off x="3473560" y="1828799"/>
            <a:ext cx="2194908" cy="27432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1" name="Straight Connector 10"/>
          <p:cNvCxnSpPr/>
          <p:nvPr userDrawn="1"/>
        </p:nvCxnSpPr>
        <p:spPr>
          <a:xfrm>
            <a:off x="5965714" y="1828799"/>
            <a:ext cx="0" cy="2743200"/>
          </a:xfrm>
          <a:prstGeom prst="line">
            <a:avLst/>
          </a:prstGeom>
          <a:ln w="3175" cmpd="sng">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5889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1"/>
            <a:ext cx="9144000" cy="54500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5800" y="1143000"/>
            <a:ext cx="7772400" cy="640080"/>
          </a:xfrm>
          <a:prstGeom prst="rect">
            <a:avLst/>
          </a:prstGeom>
        </p:spPr>
        <p:txBody>
          <a:bodyPr vert="horz" lIns="0" tIns="0" rIns="0" bIns="0" rtlCol="0" anchor="t" anchorCtr="0">
            <a:noAutofit/>
          </a:bodyPr>
          <a:lstStyle/>
          <a:p>
            <a:r>
              <a:rPr lang="en-US" dirty="0"/>
              <a:t>Click to edit Master title style</a:t>
            </a:r>
          </a:p>
        </p:txBody>
      </p:sp>
      <p:sp>
        <p:nvSpPr>
          <p:cNvPr id="4" name="Text Placeholder 3"/>
          <p:cNvSpPr>
            <a:spLocks noGrp="1"/>
          </p:cNvSpPr>
          <p:nvPr>
            <p:ph type="body" idx="1"/>
          </p:nvPr>
        </p:nvSpPr>
        <p:spPr>
          <a:xfrm>
            <a:off x="685800" y="1828800"/>
            <a:ext cx="7772400" cy="2743200"/>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p:txBody>
      </p:sp>
      <p:cxnSp>
        <p:nvCxnSpPr>
          <p:cNvPr id="8" name="Straight Connector 7"/>
          <p:cNvCxnSpPr/>
          <p:nvPr userDrawn="1"/>
        </p:nvCxnSpPr>
        <p:spPr>
          <a:xfrm>
            <a:off x="0" y="544327"/>
            <a:ext cx="9144000" cy="0"/>
          </a:xfrm>
          <a:prstGeom prst="line">
            <a:avLst/>
          </a:prstGeom>
          <a:ln w="3175" cmpd="sng">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pic>
        <p:nvPicPr>
          <p:cNvPr id="3" name="Picture 2"/>
          <p:cNvPicPr>
            <a:picLocks noChangeAspect="1"/>
          </p:cNvPicPr>
          <p:nvPr userDrawn="1"/>
        </p:nvPicPr>
        <p:blipFill>
          <a:blip r:embed="rId41"/>
          <a:stretch>
            <a:fillRect/>
          </a:stretch>
        </p:blipFill>
        <p:spPr>
          <a:xfrm>
            <a:off x="7847037" y="115328"/>
            <a:ext cx="1085236" cy="328304"/>
          </a:xfrm>
          <a:prstGeom prst="rect">
            <a:avLst/>
          </a:prstGeom>
        </p:spPr>
      </p:pic>
    </p:spTree>
    <p:extLst>
      <p:ext uri="{BB962C8B-B14F-4D97-AF65-F5344CB8AC3E}">
        <p14:creationId xmlns:p14="http://schemas.microsoft.com/office/powerpoint/2010/main" val="3835156302"/>
      </p:ext>
    </p:extLst>
  </p:cSld>
  <p:clrMap bg1="lt1" tx1="dk1" bg2="lt2" tx2="dk2" accent1="accent1" accent2="accent2" accent3="accent3" accent4="accent4" accent5="accent5" accent6="accent6" hlink="hlink" folHlink="folHlink"/>
  <p:sldLayoutIdLst>
    <p:sldLayoutId id="2147483716" r:id="rId1"/>
    <p:sldLayoutId id="2147483656" r:id="rId2"/>
    <p:sldLayoutId id="2147483719" r:id="rId3"/>
    <p:sldLayoutId id="2147483672" r:id="rId4"/>
    <p:sldLayoutId id="2147483650" r:id="rId5"/>
    <p:sldLayoutId id="2147483677" r:id="rId6"/>
    <p:sldLayoutId id="2147483705" r:id="rId7"/>
    <p:sldLayoutId id="2147483697" r:id="rId8"/>
    <p:sldLayoutId id="2147483681" r:id="rId9"/>
    <p:sldLayoutId id="2147483709" r:id="rId10"/>
    <p:sldLayoutId id="2147483708" r:id="rId11"/>
    <p:sldLayoutId id="2147483652" r:id="rId12"/>
    <p:sldLayoutId id="2147483678" r:id="rId13"/>
    <p:sldLayoutId id="2147483679" r:id="rId14"/>
    <p:sldLayoutId id="2147483683" r:id="rId15"/>
    <p:sldLayoutId id="2147483680" r:id="rId16"/>
    <p:sldLayoutId id="2147483674" r:id="rId17"/>
    <p:sldLayoutId id="2147483699" r:id="rId18"/>
    <p:sldLayoutId id="2147483701" r:id="rId19"/>
    <p:sldLayoutId id="2147483700" r:id="rId20"/>
    <p:sldLayoutId id="2147483702" r:id="rId21"/>
    <p:sldLayoutId id="2147483703" r:id="rId22"/>
    <p:sldLayoutId id="2147483704" r:id="rId23"/>
    <p:sldLayoutId id="2147483718" r:id="rId24"/>
    <p:sldLayoutId id="2147483659" r:id="rId25"/>
    <p:sldLayoutId id="2147483670" r:id="rId26"/>
    <p:sldLayoutId id="2147483664" r:id="rId27"/>
    <p:sldLayoutId id="2147483662" r:id="rId28"/>
    <p:sldLayoutId id="2147483684" r:id="rId29"/>
    <p:sldLayoutId id="2147483685" r:id="rId30"/>
    <p:sldLayoutId id="2147483682" r:id="rId31"/>
    <p:sldLayoutId id="2147483687" r:id="rId32"/>
    <p:sldLayoutId id="2147483689" r:id="rId33"/>
    <p:sldLayoutId id="2147483691" r:id="rId34"/>
    <p:sldLayoutId id="2147483692" r:id="rId35"/>
    <p:sldLayoutId id="2147483693" r:id="rId36"/>
    <p:sldLayoutId id="2147483694" r:id="rId37"/>
    <p:sldLayoutId id="2147483688" r:id="rId38"/>
    <p:sldLayoutId id="2147483690" r:id="rId3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457200" rtl="0" eaLnBrk="1" latinLnBrk="0" hangingPunct="1">
        <a:lnSpc>
          <a:spcPts val="2000"/>
        </a:lnSpc>
        <a:spcBef>
          <a:spcPct val="0"/>
        </a:spcBef>
        <a:buNone/>
        <a:defRPr sz="2000" b="1" i="0" kern="1200" spc="-20">
          <a:solidFill>
            <a:schemeClr val="tx1"/>
          </a:solidFill>
          <a:latin typeface="Arial" panose="020B0604020202020204" pitchFamily="34" charset="0"/>
          <a:ea typeface="+mj-ea"/>
          <a:cs typeface="Arial" panose="020B0604020202020204" pitchFamily="34" charset="0"/>
        </a:defRPr>
      </a:lvl1pPr>
    </p:titleStyle>
    <p:bodyStyle>
      <a:lvl1pPr marL="0" indent="0" algn="l" defTabSz="457200" rtl="0" eaLnBrk="1" latinLnBrk="0" hangingPunct="1">
        <a:lnSpc>
          <a:spcPts val="1800"/>
        </a:lnSpc>
        <a:spcBef>
          <a:spcPts val="1000"/>
        </a:spcBef>
        <a:spcAft>
          <a:spcPts val="0"/>
        </a:spcAft>
        <a:buClr>
          <a:schemeClr val="accent1"/>
        </a:buClr>
        <a:buFont typeface="Arial"/>
        <a:buNone/>
        <a:defRPr sz="1500" b="1" i="0" kern="1200">
          <a:solidFill>
            <a:schemeClr val="tx1">
              <a:lumMod val="75000"/>
              <a:lumOff val="25000"/>
            </a:schemeClr>
          </a:solidFill>
          <a:latin typeface="Georgia" panose="02040502050405020303" pitchFamily="18" charset="0"/>
          <a:ea typeface="+mn-ea"/>
          <a:cs typeface="Georgia" panose="02040502050405020303" pitchFamily="18" charset="0"/>
        </a:defRPr>
      </a:lvl1pPr>
      <a:lvl2pPr marL="0" indent="0" algn="l" defTabSz="457200" rtl="0" eaLnBrk="1" latinLnBrk="0" hangingPunct="1">
        <a:lnSpc>
          <a:spcPts val="1800"/>
        </a:lnSpc>
        <a:spcBef>
          <a:spcPts val="1000"/>
        </a:spcBef>
        <a:spcAft>
          <a:spcPts val="0"/>
        </a:spcAft>
        <a:buClr>
          <a:schemeClr val="accent1"/>
        </a:buClr>
        <a:buFontTx/>
        <a:buNone/>
        <a:defRPr sz="1500" b="0" i="0" kern="1200">
          <a:solidFill>
            <a:schemeClr val="tx1">
              <a:lumMod val="75000"/>
              <a:lumOff val="25000"/>
            </a:schemeClr>
          </a:solidFill>
          <a:latin typeface="Arial" panose="020B0604020202020204" pitchFamily="34" charset="0"/>
          <a:ea typeface="+mn-ea"/>
          <a:cs typeface="Arial" panose="020B0604020202020204" pitchFamily="34" charset="0"/>
        </a:defRPr>
      </a:lvl2pPr>
      <a:lvl3pPr marL="0" indent="0" algn="l" defTabSz="457200" rtl="0" eaLnBrk="1" latinLnBrk="0" hangingPunct="1">
        <a:lnSpc>
          <a:spcPts val="1500"/>
        </a:lnSpc>
        <a:spcBef>
          <a:spcPts val="1000"/>
        </a:spcBef>
        <a:spcAft>
          <a:spcPts val="0"/>
        </a:spcAft>
        <a:buClr>
          <a:schemeClr val="accent1"/>
        </a:buClr>
        <a:buSzPct val="100000"/>
        <a:buFontTx/>
        <a:buNone/>
        <a:defRPr sz="1200" b="0" i="0" kern="1200">
          <a:solidFill>
            <a:schemeClr val="tx1">
              <a:lumMod val="75000"/>
              <a:lumOff val="25000"/>
            </a:schemeClr>
          </a:solidFill>
          <a:latin typeface="Arial" panose="020B0604020202020204" pitchFamily="34" charset="0"/>
          <a:ea typeface="+mn-ea"/>
          <a:cs typeface="Arial" panose="020B0604020202020204" pitchFamily="34" charset="0"/>
        </a:defRPr>
      </a:lvl3pPr>
      <a:lvl4pPr marL="182880" indent="-182880" algn="l" defTabSz="457200" rtl="0" eaLnBrk="1" latinLnBrk="0" hangingPunct="1">
        <a:lnSpc>
          <a:spcPts val="1500"/>
        </a:lnSpc>
        <a:spcBef>
          <a:spcPts val="1000"/>
        </a:spcBef>
        <a:spcAft>
          <a:spcPts val="0"/>
        </a:spcAft>
        <a:buClr>
          <a:schemeClr val="accent1"/>
        </a:buClr>
        <a:buFont typeface="Arial"/>
        <a:buChar char="•"/>
        <a:defRPr sz="1500" b="0" i="0" kern="1200">
          <a:solidFill>
            <a:schemeClr val="tx1">
              <a:lumMod val="75000"/>
              <a:lumOff val="25000"/>
            </a:schemeClr>
          </a:solidFill>
          <a:latin typeface="Arial" panose="020B0604020202020204" pitchFamily="34" charset="0"/>
          <a:ea typeface="+mn-ea"/>
          <a:cs typeface="Arial" panose="020B0604020202020204" pitchFamily="34" charset="0"/>
        </a:defRPr>
      </a:lvl4pPr>
      <a:lvl5pPr marL="182880" indent="-182880" algn="l" defTabSz="457200" rtl="0" eaLnBrk="1" latinLnBrk="0" hangingPunct="1">
        <a:lnSpc>
          <a:spcPts val="1500"/>
        </a:lnSpc>
        <a:spcBef>
          <a:spcPts val="1000"/>
        </a:spcBef>
        <a:spcAft>
          <a:spcPts val="0"/>
        </a:spcAft>
        <a:buClr>
          <a:schemeClr val="accent1"/>
        </a:buClr>
        <a:buFont typeface="Arial"/>
        <a:buChar char="•"/>
        <a:defRPr sz="1200" b="0" i="0" kern="1200">
          <a:solidFill>
            <a:schemeClr val="tx1">
              <a:lumMod val="75000"/>
              <a:lumOff val="25000"/>
            </a:schemeClr>
          </a:solidFill>
          <a:latin typeface="Arial" panose="020B0604020202020204" pitchFamily="34" charset="0"/>
          <a:ea typeface="+mn-ea"/>
          <a:cs typeface="Arial" panose="020B0604020202020204" pitchFamily="34" charset="0"/>
        </a:defRPr>
      </a:lvl5pPr>
      <a:lvl6pPr marL="365760" indent="-182880" algn="l" defTabSz="457200" rtl="0" eaLnBrk="1" latinLnBrk="0" hangingPunct="1">
        <a:lnSpc>
          <a:spcPts val="1500"/>
        </a:lnSpc>
        <a:spcBef>
          <a:spcPts val="1000"/>
        </a:spcBef>
        <a:buFont typeface="Arial"/>
        <a:buChar char="•"/>
        <a:defRPr sz="1200" kern="1200">
          <a:solidFill>
            <a:schemeClr val="tx1">
              <a:lumMod val="75000"/>
              <a:lumOff val="25000"/>
            </a:schemeClr>
          </a:solidFill>
          <a:latin typeface="Arial" panose="020B0604020202020204" pitchFamily="34" charset="0"/>
          <a:ea typeface="+mn-ea"/>
          <a:cs typeface="Arial" panose="020B0604020202020204" pitchFamily="34" charset="0"/>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 Id="rId4" Type="http://schemas.openxmlformats.org/officeDocument/2006/relationships/hyperlink" Target="mailto:everyaction@audubon.org"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5.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jp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PA_2016_Atlantic Puffin_Amanda_Ubell_KK-2-Web Ready Image.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8500" b="18500"/>
          <a:stretch>
            <a:fillRect/>
          </a:stretch>
        </p:blipFill>
        <p:spPr/>
      </p:pic>
      <p:sp>
        <p:nvSpPr>
          <p:cNvPr id="3" name="Text Placeholder 2"/>
          <p:cNvSpPr>
            <a:spLocks noGrp="1"/>
          </p:cNvSpPr>
          <p:nvPr>
            <p:ph type="body" sz="quarter" idx="11"/>
          </p:nvPr>
        </p:nvSpPr>
        <p:spPr/>
        <p:txBody>
          <a:bodyPr/>
          <a:lstStyle/>
          <a:p>
            <a:br>
              <a:rPr lang="en-US" sz="3200" b="0" dirty="0">
                <a:latin typeface="+mj-lt"/>
              </a:rPr>
            </a:br>
            <a:r>
              <a:rPr lang="en-US" sz="3200" b="0" dirty="0">
                <a:latin typeface="+mj-lt"/>
              </a:rPr>
              <a:t>Creating an</a:t>
            </a:r>
          </a:p>
          <a:p>
            <a:r>
              <a:rPr lang="en-US" sz="3200" b="0" dirty="0">
                <a:latin typeface="+mj-lt"/>
              </a:rPr>
              <a:t>Audience List </a:t>
            </a:r>
          </a:p>
          <a:p>
            <a:r>
              <a:rPr lang="en-US" sz="3200" b="0" dirty="0">
                <a:latin typeface="+mj-lt"/>
              </a:rPr>
              <a:t>For Email</a:t>
            </a:r>
          </a:p>
          <a:p>
            <a:br>
              <a:rPr lang="en-US" dirty="0"/>
            </a:br>
            <a:endParaRPr lang="en-US" dirty="0">
              <a:latin typeface="+mj-lt"/>
            </a:endParaRPr>
          </a:p>
        </p:txBody>
      </p:sp>
    </p:spTree>
    <p:extLst>
      <p:ext uri="{BB962C8B-B14F-4D97-AF65-F5344CB8AC3E}">
        <p14:creationId xmlns:p14="http://schemas.microsoft.com/office/powerpoint/2010/main" val="2473061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9869A-51CE-CB4C-A6BE-1D283E549B58}"/>
              </a:ext>
            </a:extLst>
          </p:cNvPr>
          <p:cNvSpPr>
            <a:spLocks noGrp="1"/>
          </p:cNvSpPr>
          <p:nvPr>
            <p:ph type="ctrTitle"/>
          </p:nvPr>
        </p:nvSpPr>
        <p:spPr/>
        <p:txBody>
          <a:bodyPr>
            <a:normAutofit fontScale="90000"/>
          </a:bodyPr>
          <a:lstStyle/>
          <a:p>
            <a:br>
              <a:rPr lang="en-US" sz="3600" dirty="0"/>
            </a:br>
            <a:br>
              <a:rPr lang="en-US" sz="3600" dirty="0"/>
            </a:br>
            <a:br>
              <a:rPr lang="en-US" sz="3600" dirty="0"/>
            </a:br>
            <a:br>
              <a:rPr lang="en-US" sz="3600" dirty="0"/>
            </a:br>
            <a:r>
              <a:rPr lang="en-US" sz="3600" dirty="0"/>
              <a:t> </a:t>
            </a: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sz="3600" dirty="0"/>
            </a:br>
            <a:br>
              <a:rPr lang="en-US" dirty="0"/>
            </a:br>
            <a:r>
              <a:rPr lang="en-US" dirty="0"/>
              <a:t>Creating a user-interest-based search using</a:t>
            </a:r>
            <a:br>
              <a:rPr lang="en-US" dirty="0"/>
            </a:br>
            <a:br>
              <a:rPr lang="en-US" dirty="0"/>
            </a:br>
            <a:r>
              <a:rPr lang="en-US" dirty="0"/>
              <a:t>“Activist Codes”</a:t>
            </a:r>
            <a:br>
              <a:rPr lang="en-US" dirty="0"/>
            </a:br>
            <a:endParaRPr lang="en-US" dirty="0"/>
          </a:p>
        </p:txBody>
      </p:sp>
      <p:sp>
        <p:nvSpPr>
          <p:cNvPr id="3" name="Text Placeholder 2">
            <a:extLst>
              <a:ext uri="{FF2B5EF4-FFF2-40B4-BE49-F238E27FC236}">
                <a16:creationId xmlns:a16="http://schemas.microsoft.com/office/drawing/2014/main" id="{29C8B50F-1EBF-2740-B999-99AEE0416F62}"/>
              </a:ext>
            </a:extLst>
          </p:cNvPr>
          <p:cNvSpPr>
            <a:spLocks noGrp="1"/>
          </p:cNvSpPr>
          <p:nvPr>
            <p:ph type="body" sz="quarter" idx="10"/>
          </p:nvPr>
        </p:nvSpPr>
        <p:spPr>
          <a:xfrm>
            <a:off x="685800" y="3063240"/>
            <a:ext cx="7772400" cy="1145903"/>
          </a:xfrm>
        </p:spPr>
        <p:txBody>
          <a:bodyPr/>
          <a:lstStyle/>
          <a:p>
            <a:r>
              <a:rPr lang="en-US" dirty="0"/>
              <a:t>Activist Codes are EveryAction’s main way of flagging people in the system. </a:t>
            </a:r>
          </a:p>
          <a:p>
            <a:r>
              <a:rPr lang="en-US" dirty="0"/>
              <a:t>Whenever someone has a particular interest, affiliation, or their activity puts them in a particular category of Audubon supporter, we mark them with an Activist Code.</a:t>
            </a:r>
          </a:p>
        </p:txBody>
      </p:sp>
    </p:spTree>
    <p:extLst>
      <p:ext uri="{BB962C8B-B14F-4D97-AF65-F5344CB8AC3E}">
        <p14:creationId xmlns:p14="http://schemas.microsoft.com/office/powerpoint/2010/main" val="1158464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5B3F7-F4FF-4344-90D2-A94F020A3231}"/>
              </a:ext>
            </a:extLst>
          </p:cNvPr>
          <p:cNvSpPr>
            <a:spLocks noGrp="1"/>
          </p:cNvSpPr>
          <p:nvPr>
            <p:ph type="title"/>
          </p:nvPr>
        </p:nvSpPr>
        <p:spPr>
          <a:xfrm>
            <a:off x="685800" y="620485"/>
            <a:ext cx="7772400" cy="344715"/>
          </a:xfrm>
        </p:spPr>
        <p:txBody>
          <a:bodyPr/>
          <a:lstStyle/>
          <a:p>
            <a:r>
              <a:rPr lang="en-US" b="0" dirty="0"/>
              <a:t>Activist Code Types:</a:t>
            </a:r>
            <a:endParaRPr lang="en-US" dirty="0"/>
          </a:p>
        </p:txBody>
      </p:sp>
      <p:sp>
        <p:nvSpPr>
          <p:cNvPr id="3" name="Text Placeholder 2">
            <a:extLst>
              <a:ext uri="{FF2B5EF4-FFF2-40B4-BE49-F238E27FC236}">
                <a16:creationId xmlns:a16="http://schemas.microsoft.com/office/drawing/2014/main" id="{36D47193-B71A-AA47-8C17-553B67C2A0E0}"/>
              </a:ext>
            </a:extLst>
          </p:cNvPr>
          <p:cNvSpPr>
            <a:spLocks noGrp="1"/>
          </p:cNvSpPr>
          <p:nvPr>
            <p:ph type="body" sz="quarter" idx="10"/>
          </p:nvPr>
        </p:nvSpPr>
        <p:spPr>
          <a:xfrm>
            <a:off x="685800" y="1086393"/>
            <a:ext cx="7772400" cy="3804921"/>
          </a:xfrm>
        </p:spPr>
        <p:txBody>
          <a:bodyPr/>
          <a:lstStyle/>
          <a:p>
            <a:r>
              <a:rPr lang="en-US" b="0" dirty="0"/>
              <a:t>Acquisition</a:t>
            </a:r>
          </a:p>
          <a:p>
            <a:r>
              <a:rPr lang="en-US" b="0" dirty="0"/>
              <a:t>Activism</a:t>
            </a:r>
          </a:p>
          <a:p>
            <a:r>
              <a:rPr lang="en-US" b="0" dirty="0"/>
              <a:t>Bird Friendly Community</a:t>
            </a:r>
          </a:p>
          <a:p>
            <a:r>
              <a:rPr lang="en-US" b="0" dirty="0"/>
              <a:t>Chapter Leaders</a:t>
            </a:r>
          </a:p>
          <a:p>
            <a:r>
              <a:rPr lang="en-US" b="0" dirty="0"/>
              <a:t>Climate</a:t>
            </a:r>
          </a:p>
          <a:p>
            <a:r>
              <a:rPr lang="en-US" b="0" dirty="0"/>
              <a:t>Climate Ambassador </a:t>
            </a:r>
          </a:p>
          <a:p>
            <a:r>
              <a:rPr lang="en-US" b="0" dirty="0"/>
              <a:t>Coast</a:t>
            </a:r>
          </a:p>
          <a:p>
            <a:r>
              <a:rPr lang="en-US" b="0" dirty="0"/>
              <a:t>Communications</a:t>
            </a:r>
          </a:p>
          <a:p>
            <a:r>
              <a:rPr lang="en-US" b="0" dirty="0"/>
              <a:t>Events</a:t>
            </a:r>
          </a:p>
          <a:p>
            <a:r>
              <a:rPr lang="en-US" b="0" dirty="0"/>
              <a:t>Fundraising</a:t>
            </a:r>
          </a:p>
          <a:p>
            <a:r>
              <a:rPr lang="en-US" b="0" dirty="0"/>
              <a:t>Issues</a:t>
            </a:r>
          </a:p>
          <a:p>
            <a:r>
              <a:rPr lang="en-US" b="0" dirty="0"/>
              <a:t>Location</a:t>
            </a:r>
          </a:p>
          <a:p>
            <a:r>
              <a:rPr lang="en-US" b="0" dirty="0"/>
              <a:t>Member</a:t>
            </a:r>
          </a:p>
          <a:p>
            <a:r>
              <a:rPr lang="en-US" b="0" dirty="0"/>
              <a:t>Misc.</a:t>
            </a:r>
          </a:p>
          <a:p>
            <a:r>
              <a:rPr lang="en-US" b="0" dirty="0"/>
              <a:t>Mobile</a:t>
            </a:r>
          </a:p>
          <a:p>
            <a:r>
              <a:rPr lang="en-US" b="0" dirty="0"/>
              <a:t>Region </a:t>
            </a:r>
          </a:p>
          <a:p>
            <a:r>
              <a:rPr lang="en-US" b="0" dirty="0"/>
              <a:t>Roles</a:t>
            </a:r>
          </a:p>
          <a:p>
            <a:r>
              <a:rPr lang="en-US" b="0" dirty="0"/>
              <a:t>Suppression</a:t>
            </a:r>
          </a:p>
          <a:p>
            <a:r>
              <a:rPr lang="en-US" b="0" dirty="0"/>
              <a:t>Volunteer</a:t>
            </a:r>
          </a:p>
          <a:p>
            <a:r>
              <a:rPr lang="en-US" b="0" dirty="0"/>
              <a:t>Water</a:t>
            </a:r>
          </a:p>
          <a:p>
            <a:r>
              <a:rPr lang="en-US" b="0" dirty="0"/>
              <a:t>Working Lands</a:t>
            </a:r>
          </a:p>
          <a:p>
            <a:br>
              <a:rPr lang="en-US" dirty="0"/>
            </a:br>
            <a:endParaRPr lang="en-US" dirty="0"/>
          </a:p>
        </p:txBody>
      </p:sp>
    </p:spTree>
    <p:extLst>
      <p:ext uri="{BB962C8B-B14F-4D97-AF65-F5344CB8AC3E}">
        <p14:creationId xmlns:p14="http://schemas.microsoft.com/office/powerpoint/2010/main" val="1804143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E9460-1C73-9644-BA9C-6308F3C25534}"/>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600FDE7-2DF0-B643-BFA8-E9596FD88ED2}"/>
              </a:ext>
            </a:extLst>
          </p:cNvPr>
          <p:cNvSpPr>
            <a:spLocks noGrp="1"/>
          </p:cNvSpPr>
          <p:nvPr>
            <p:ph type="body" sz="quarter" idx="10"/>
          </p:nvPr>
        </p:nvSpPr>
        <p:spPr/>
        <p:txBody>
          <a:bodyPr/>
          <a:lstStyle/>
          <a:p>
            <a:endParaRPr lang="en-US"/>
          </a:p>
        </p:txBody>
      </p:sp>
      <p:pic>
        <p:nvPicPr>
          <p:cNvPr id="1026" name="Picture 2" descr="https://lh6.googleusercontent.com/YIocSSdYiOnp5aGah-RHo6Iy6mxSLlSQ0Ycxvcq-SreqrPO2wZ86zenNqnALXJ2JFUJyVxdydV2oCVvOrIB87pZ5Q44moeWd-r-RGBUAMVZFNfegd413TR-KijTOnyvMhPapeMhFZ0Q">
            <a:extLst>
              <a:ext uri="{FF2B5EF4-FFF2-40B4-BE49-F238E27FC236}">
                <a16:creationId xmlns:a16="http://schemas.microsoft.com/office/drawing/2014/main" id="{CE2F6EDE-03BF-CD40-AAAA-7C27C74BDC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3550"/>
            <a:ext cx="9144000" cy="46799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E5EFF8D-548D-4A42-9D52-80F8712ADD33}"/>
              </a:ext>
            </a:extLst>
          </p:cNvPr>
          <p:cNvSpPr txBox="1"/>
          <p:nvPr/>
        </p:nvSpPr>
        <p:spPr>
          <a:xfrm>
            <a:off x="4829339" y="874693"/>
            <a:ext cx="3628861"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Click the “Activist Code” dropdown field to view the available Activist Codes. The list is organized alphabetically by type, followed by the subcategory or “Long Name”.</a:t>
            </a:r>
          </a:p>
        </p:txBody>
      </p:sp>
      <p:cxnSp>
        <p:nvCxnSpPr>
          <p:cNvPr id="36" name="Straight Connector 35">
            <a:extLst>
              <a:ext uri="{FF2B5EF4-FFF2-40B4-BE49-F238E27FC236}">
                <a16:creationId xmlns:a16="http://schemas.microsoft.com/office/drawing/2014/main" id="{EE4B2970-A0FB-C645-A363-7722D36D299A}"/>
              </a:ext>
            </a:extLst>
          </p:cNvPr>
          <p:cNvCxnSpPr/>
          <p:nvPr/>
        </p:nvCxnSpPr>
        <p:spPr>
          <a:xfrm flipH="1">
            <a:off x="4383314" y="1045029"/>
            <a:ext cx="446025" cy="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38" name="Straight Connector 37">
            <a:extLst>
              <a:ext uri="{FF2B5EF4-FFF2-40B4-BE49-F238E27FC236}">
                <a16:creationId xmlns:a16="http://schemas.microsoft.com/office/drawing/2014/main" id="{4853D0DE-0E8E-374A-B624-EB8B4CE4B279}"/>
              </a:ext>
            </a:extLst>
          </p:cNvPr>
          <p:cNvCxnSpPr>
            <a:cxnSpLocks/>
          </p:cNvCxnSpPr>
          <p:nvPr/>
        </p:nvCxnSpPr>
        <p:spPr>
          <a:xfrm>
            <a:off x="4383314" y="1045029"/>
            <a:ext cx="0" cy="1480457"/>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49" name="Straight Arrow Connector 48">
            <a:extLst>
              <a:ext uri="{FF2B5EF4-FFF2-40B4-BE49-F238E27FC236}">
                <a16:creationId xmlns:a16="http://schemas.microsoft.com/office/drawing/2014/main" id="{D46C6B53-6B9E-C14F-940E-AED3578CE828}"/>
              </a:ext>
            </a:extLst>
          </p:cNvPr>
          <p:cNvCxnSpPr/>
          <p:nvPr/>
        </p:nvCxnSpPr>
        <p:spPr>
          <a:xfrm>
            <a:off x="4383314" y="2525486"/>
            <a:ext cx="573315" cy="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23328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E9460-1C73-9644-BA9C-6308F3C25534}"/>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600FDE7-2DF0-B643-BFA8-E9596FD88ED2}"/>
              </a:ext>
            </a:extLst>
          </p:cNvPr>
          <p:cNvSpPr>
            <a:spLocks noGrp="1"/>
          </p:cNvSpPr>
          <p:nvPr>
            <p:ph type="body" sz="quarter" idx="10"/>
          </p:nvPr>
        </p:nvSpPr>
        <p:spPr/>
        <p:txBody>
          <a:bodyPr/>
          <a:lstStyle/>
          <a:p>
            <a:endParaRPr lang="en-US"/>
          </a:p>
        </p:txBody>
      </p:sp>
      <p:pic>
        <p:nvPicPr>
          <p:cNvPr id="1026" name="Picture 2" descr="https://lh6.googleusercontent.com/YIocSSdYiOnp5aGah-RHo6Iy6mxSLlSQ0Ycxvcq-SreqrPO2wZ86zenNqnALXJ2JFUJyVxdydV2oCVvOrIB87pZ5Q44moeWd-r-RGBUAMVZFNfegd413TR-KijTOnyvMhPapeMhFZ0Q">
            <a:extLst>
              <a:ext uri="{FF2B5EF4-FFF2-40B4-BE49-F238E27FC236}">
                <a16:creationId xmlns:a16="http://schemas.microsoft.com/office/drawing/2014/main" id="{CE2F6EDE-03BF-CD40-AAAA-7C27C74BDC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63550"/>
            <a:ext cx="9144000" cy="467995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16645F27-4574-6C47-9D0B-CFD15852C8B0}"/>
              </a:ext>
            </a:extLst>
          </p:cNvPr>
          <p:cNvPicPr>
            <a:picLocks noChangeAspect="1"/>
          </p:cNvPicPr>
          <p:nvPr/>
        </p:nvPicPr>
        <p:blipFill>
          <a:blip r:embed="rId3"/>
          <a:stretch>
            <a:fillRect/>
          </a:stretch>
        </p:blipFill>
        <p:spPr>
          <a:xfrm>
            <a:off x="2894427" y="2391548"/>
            <a:ext cx="2178316" cy="2751952"/>
          </a:xfrm>
          <a:prstGeom prst="rect">
            <a:avLst/>
          </a:prstGeom>
        </p:spPr>
      </p:pic>
      <p:sp>
        <p:nvSpPr>
          <p:cNvPr id="6" name="TextBox 5">
            <a:extLst>
              <a:ext uri="{FF2B5EF4-FFF2-40B4-BE49-F238E27FC236}">
                <a16:creationId xmlns:a16="http://schemas.microsoft.com/office/drawing/2014/main" id="{2C370212-1FA4-5342-A67C-1B17E6DA3555}"/>
              </a:ext>
            </a:extLst>
          </p:cNvPr>
          <p:cNvSpPr txBox="1"/>
          <p:nvPr/>
        </p:nvSpPr>
        <p:spPr>
          <a:xfrm>
            <a:off x="4637314" y="899886"/>
            <a:ext cx="907143" cy="307777"/>
          </a:xfrm>
          <a:prstGeom prst="rect">
            <a:avLst/>
          </a:prstGeom>
          <a:noFill/>
        </p:spPr>
        <p:txBody>
          <a:bodyPr wrap="square" rtlCol="0">
            <a:spAutoFit/>
          </a:bodyPr>
          <a:lstStyle/>
          <a:p>
            <a:r>
              <a:rPr lang="en-US" sz="1400" dirty="0"/>
              <a:t> </a:t>
            </a:r>
          </a:p>
        </p:txBody>
      </p:sp>
      <p:cxnSp>
        <p:nvCxnSpPr>
          <p:cNvPr id="8" name="Straight Arrow Connector 7">
            <a:extLst>
              <a:ext uri="{FF2B5EF4-FFF2-40B4-BE49-F238E27FC236}">
                <a16:creationId xmlns:a16="http://schemas.microsoft.com/office/drawing/2014/main" id="{230A0B78-0177-F942-97CB-AB35D957635E}"/>
              </a:ext>
            </a:extLst>
          </p:cNvPr>
          <p:cNvCxnSpPr>
            <a:cxnSpLocks/>
          </p:cNvCxnSpPr>
          <p:nvPr/>
        </p:nvCxnSpPr>
        <p:spPr>
          <a:xfrm flipH="1">
            <a:off x="4724401" y="1582057"/>
            <a:ext cx="638628" cy="1299029"/>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C28383EF-2C5B-6341-B966-624A087DDE0F}"/>
              </a:ext>
            </a:extLst>
          </p:cNvPr>
          <p:cNvSpPr txBox="1"/>
          <p:nvPr/>
        </p:nvSpPr>
        <p:spPr>
          <a:xfrm>
            <a:off x="3274359" y="960834"/>
            <a:ext cx="4212315"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Select the desired Activist Code from dropdown. If you can not find the Activist Code you’re looking for, contact </a:t>
            </a:r>
            <a:r>
              <a:rPr lang="en-US" dirty="0">
                <a:hlinkClick r:id="rId4"/>
              </a:rPr>
              <a:t>everyaction@audubon.org</a:t>
            </a:r>
            <a:r>
              <a:rPr lang="en-US" dirty="0"/>
              <a:t> to request it.</a:t>
            </a:r>
          </a:p>
        </p:txBody>
      </p:sp>
    </p:spTree>
    <p:extLst>
      <p:ext uri="{BB962C8B-B14F-4D97-AF65-F5344CB8AC3E}">
        <p14:creationId xmlns:p14="http://schemas.microsoft.com/office/powerpoint/2010/main" val="2060377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8686F1-0E26-7941-A220-B34A8DCF229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7F5F0E4-1B2C-3141-8BD1-BAF3D949F96E}"/>
              </a:ext>
            </a:extLst>
          </p:cNvPr>
          <p:cNvSpPr>
            <a:spLocks noGrp="1"/>
          </p:cNvSpPr>
          <p:nvPr>
            <p:ph type="body" sz="quarter" idx="10"/>
          </p:nvPr>
        </p:nvSpPr>
        <p:spPr>
          <a:xfrm>
            <a:off x="685800" y="1463040"/>
            <a:ext cx="7772400" cy="2743200"/>
          </a:xfrm>
        </p:spPr>
        <p:txBody>
          <a:bodyPr/>
          <a:lstStyle/>
          <a:p>
            <a:endParaRPr lang="en-US" dirty="0"/>
          </a:p>
        </p:txBody>
      </p:sp>
      <p:pic>
        <p:nvPicPr>
          <p:cNvPr id="2052" name="Picture 4" descr="https://lh6.googleusercontent.com/ro0Ut8svNonxIUpblREpxPMvw1Lx9-f2OVP6dwYYRzeeg0fT1mjbIMihCzNsGmghtJld2LN0PqIAuWUjMVKbZuwqV984TtlMuFFwPAbm7GbPjIKFAe5VR3PMyS8--w4vhsMV7b9ICIQ">
            <a:extLst>
              <a:ext uri="{FF2B5EF4-FFF2-40B4-BE49-F238E27FC236}">
                <a16:creationId xmlns:a16="http://schemas.microsoft.com/office/drawing/2014/main" id="{B0F37EE4-4438-8148-81D0-28098CEB4C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53359"/>
            <a:ext cx="9144000" cy="4590142"/>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7BCEA2B6-1090-6743-A151-C90DF95CA659}"/>
              </a:ext>
            </a:extLst>
          </p:cNvPr>
          <p:cNvCxnSpPr>
            <a:cxnSpLocks/>
            <a:stCxn id="4" idx="2"/>
          </p:cNvCxnSpPr>
          <p:nvPr/>
        </p:nvCxnSpPr>
        <p:spPr>
          <a:xfrm flipH="1">
            <a:off x="5499847" y="2177789"/>
            <a:ext cx="611839" cy="58558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020132B5-F8CF-3843-A193-FCFCF1DD686F}"/>
              </a:ext>
            </a:extLst>
          </p:cNvPr>
          <p:cNvSpPr txBox="1"/>
          <p:nvPr/>
        </p:nvSpPr>
        <p:spPr>
          <a:xfrm>
            <a:off x="4383742" y="1223682"/>
            <a:ext cx="3455888"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Once you have selected an Activist Code, new associated fields will populate in the Activist Codes section. However, you will most likely not use them. </a:t>
            </a:r>
          </a:p>
        </p:txBody>
      </p:sp>
      <p:cxnSp>
        <p:nvCxnSpPr>
          <p:cNvPr id="11" name="Straight Arrow Connector 10">
            <a:extLst>
              <a:ext uri="{FF2B5EF4-FFF2-40B4-BE49-F238E27FC236}">
                <a16:creationId xmlns:a16="http://schemas.microsoft.com/office/drawing/2014/main" id="{7BCEA2B6-1090-6743-A151-C90DF95CA659}"/>
              </a:ext>
            </a:extLst>
          </p:cNvPr>
          <p:cNvCxnSpPr>
            <a:cxnSpLocks/>
          </p:cNvCxnSpPr>
          <p:nvPr/>
        </p:nvCxnSpPr>
        <p:spPr>
          <a:xfrm flipV="1">
            <a:off x="1988457" y="2523643"/>
            <a:ext cx="344608" cy="1395214"/>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020132B5-F8CF-3843-A193-FCFCF1DD686F}"/>
              </a:ext>
            </a:extLst>
          </p:cNvPr>
          <p:cNvSpPr txBox="1"/>
          <p:nvPr/>
        </p:nvSpPr>
        <p:spPr>
          <a:xfrm>
            <a:off x="1580030" y="3857805"/>
            <a:ext cx="3387624"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Note: Field labels in blue are hyperlinks that will direct you to another page where you can select more than one of that thing. In this case, it will direct you to the “Activist Code Picker” page.</a:t>
            </a:r>
          </a:p>
        </p:txBody>
      </p:sp>
    </p:spTree>
    <p:extLst>
      <p:ext uri="{BB962C8B-B14F-4D97-AF65-F5344CB8AC3E}">
        <p14:creationId xmlns:p14="http://schemas.microsoft.com/office/powerpoint/2010/main" val="17559219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FAF52-D3C7-DE42-AD37-F23D2DD85CF7}"/>
              </a:ext>
            </a:extLst>
          </p:cNvPr>
          <p:cNvSpPr>
            <a:spLocks noGrp="1"/>
          </p:cNvSpPr>
          <p:nvPr>
            <p:ph type="ctrTitle"/>
          </p:nvPr>
        </p:nvSpPr>
        <p:spPr>
          <a:xfrm>
            <a:off x="685800" y="1620366"/>
            <a:ext cx="7772400" cy="1143000"/>
          </a:xfrm>
        </p:spPr>
        <p:txBody>
          <a:bodyPr/>
          <a:lstStyle/>
          <a:p>
            <a:r>
              <a:rPr lang="en-US" dirty="0"/>
              <a:t>Creating a Combination Location Activist</a:t>
            </a:r>
            <a:br>
              <a:rPr lang="en-US" dirty="0"/>
            </a:br>
            <a:br>
              <a:rPr lang="en-US" dirty="0"/>
            </a:br>
            <a:r>
              <a:rPr lang="en-US" dirty="0"/>
              <a:t>Code / Zip Code Radius Saved Search</a:t>
            </a:r>
            <a:br>
              <a:rPr lang="en-US" dirty="0"/>
            </a:br>
            <a:endParaRPr lang="en-US" dirty="0"/>
          </a:p>
        </p:txBody>
      </p:sp>
      <p:sp>
        <p:nvSpPr>
          <p:cNvPr id="3" name="Text Placeholder 2">
            <a:extLst>
              <a:ext uri="{FF2B5EF4-FFF2-40B4-BE49-F238E27FC236}">
                <a16:creationId xmlns:a16="http://schemas.microsoft.com/office/drawing/2014/main" id="{99F590FF-1511-8045-8E7A-387AC9F967AC}"/>
              </a:ext>
            </a:extLst>
          </p:cNvPr>
          <p:cNvSpPr>
            <a:spLocks noGrp="1"/>
          </p:cNvSpPr>
          <p:nvPr>
            <p:ph type="body" sz="quarter" idx="10"/>
          </p:nvPr>
        </p:nvSpPr>
        <p:spPr>
          <a:xfrm>
            <a:off x="685800" y="2901874"/>
            <a:ext cx="7772400" cy="1360842"/>
          </a:xfrm>
        </p:spPr>
        <p:txBody>
          <a:bodyPr/>
          <a:lstStyle/>
          <a:p>
            <a:r>
              <a:rPr lang="en-US" dirty="0"/>
              <a:t>Many custom audiences are people who either:</a:t>
            </a:r>
          </a:p>
          <a:p>
            <a:pPr marL="285750" indent="-285750">
              <a:buFont typeface="Arial" charset="0"/>
              <a:buChar char="•"/>
            </a:pPr>
            <a:r>
              <a:rPr lang="en-US" dirty="0"/>
              <a:t>Are interested in a place (such as an Audubon Center)</a:t>
            </a:r>
          </a:p>
          <a:p>
            <a:pPr marL="285750" indent="-285750">
              <a:buFont typeface="Arial" charset="0"/>
              <a:buChar char="•"/>
            </a:pPr>
            <a:r>
              <a:rPr lang="en-US" dirty="0"/>
              <a:t>OR live reasonably near to that place.</a:t>
            </a:r>
          </a:p>
          <a:p>
            <a:r>
              <a:rPr lang="en-US" dirty="0"/>
              <a:t>Here’s how you do that.</a:t>
            </a:r>
          </a:p>
        </p:txBody>
      </p:sp>
    </p:spTree>
    <p:extLst>
      <p:ext uri="{BB962C8B-B14F-4D97-AF65-F5344CB8AC3E}">
        <p14:creationId xmlns:p14="http://schemas.microsoft.com/office/powerpoint/2010/main" val="2873493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4E33FB-EE26-B945-92D4-08EC118332E7}"/>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A388B15-DAF5-924C-98DE-743486EBE28B}"/>
              </a:ext>
            </a:extLst>
          </p:cNvPr>
          <p:cNvSpPr>
            <a:spLocks noGrp="1"/>
          </p:cNvSpPr>
          <p:nvPr>
            <p:ph type="body" sz="quarter" idx="10"/>
          </p:nvPr>
        </p:nvSpPr>
        <p:spPr/>
        <p:txBody>
          <a:bodyPr/>
          <a:lstStyle/>
          <a:p>
            <a:endParaRPr lang="en-US"/>
          </a:p>
        </p:txBody>
      </p:sp>
      <p:pic>
        <p:nvPicPr>
          <p:cNvPr id="2050" name="Picture 2" descr="https://lh5.googleusercontent.com/h4tXsJ-_EIVd92iiL179s6qTKq1_xSZgdlN5edfqT0AxnJhCvtVNP1-Y3Wc4MvWKvR8mLyiJ-NcYS2-Xm4P9BYyctSKydrcSb7-gAJgPUem2EgpEEmk4H3xqFMJAxPg3MnH1ukMg1yo">
            <a:extLst>
              <a:ext uri="{FF2B5EF4-FFF2-40B4-BE49-F238E27FC236}">
                <a16:creationId xmlns:a16="http://schemas.microsoft.com/office/drawing/2014/main" id="{FA9FC608-AF34-ED47-AF3F-84FEEC769EC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724" r="2381"/>
          <a:stretch/>
        </p:blipFill>
        <p:spPr bwMode="auto">
          <a:xfrm>
            <a:off x="0" y="551543"/>
            <a:ext cx="9144000" cy="4591957"/>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a:extLst>
              <a:ext uri="{FF2B5EF4-FFF2-40B4-BE49-F238E27FC236}">
                <a16:creationId xmlns:a16="http://schemas.microsoft.com/office/drawing/2014/main" id="{7B8CE79D-0293-294F-96E4-16B6EFE200C8}"/>
              </a:ext>
            </a:extLst>
          </p:cNvPr>
          <p:cNvCxnSpPr>
            <a:stCxn id="5" idx="3"/>
          </p:cNvCxnSpPr>
          <p:nvPr/>
        </p:nvCxnSpPr>
        <p:spPr>
          <a:xfrm flipV="1">
            <a:off x="5615961" y="3664857"/>
            <a:ext cx="1053353" cy="53781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5" name="TextBox 4">
            <a:extLst>
              <a:ext uri="{FF2B5EF4-FFF2-40B4-BE49-F238E27FC236}">
                <a16:creationId xmlns:a16="http://schemas.microsoft.com/office/drawing/2014/main" id="{315BD906-4E4A-894F-9BFA-8076C5503968}"/>
              </a:ext>
            </a:extLst>
          </p:cNvPr>
          <p:cNvSpPr txBox="1"/>
          <p:nvPr/>
        </p:nvSpPr>
        <p:spPr>
          <a:xfrm>
            <a:off x="2723029" y="3833336"/>
            <a:ext cx="2892932"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Then click the “+ Add Step” button and choose “Add Contacts” from the dropdown </a:t>
            </a:r>
            <a:r>
              <a:rPr lang="en-US"/>
              <a:t>menu.</a:t>
            </a:r>
            <a:endParaRPr lang="en-US" dirty="0"/>
          </a:p>
        </p:txBody>
      </p:sp>
      <p:cxnSp>
        <p:nvCxnSpPr>
          <p:cNvPr id="9" name="Straight Arrow Connector 8">
            <a:extLst>
              <a:ext uri="{FF2B5EF4-FFF2-40B4-BE49-F238E27FC236}">
                <a16:creationId xmlns:a16="http://schemas.microsoft.com/office/drawing/2014/main" id="{7B8CE79D-0293-294F-96E4-16B6EFE200C8}"/>
              </a:ext>
            </a:extLst>
          </p:cNvPr>
          <p:cNvCxnSpPr>
            <a:cxnSpLocks/>
          </p:cNvCxnSpPr>
          <p:nvPr/>
        </p:nvCxnSpPr>
        <p:spPr>
          <a:xfrm flipH="1">
            <a:off x="4047564" y="1465943"/>
            <a:ext cx="1126779" cy="853675"/>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315BD906-4E4A-894F-9BFA-8076C5503968}"/>
              </a:ext>
            </a:extLst>
          </p:cNvPr>
          <p:cNvSpPr txBox="1"/>
          <p:nvPr/>
        </p:nvSpPr>
        <p:spPr>
          <a:xfrm>
            <a:off x="3714376" y="1021110"/>
            <a:ext cx="2740213"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First</a:t>
            </a:r>
            <a:r>
              <a:rPr lang="en-US"/>
              <a:t>, select your activist code(s) as described in slides 11-14.</a:t>
            </a:r>
            <a:endParaRPr lang="en-US" dirty="0"/>
          </a:p>
        </p:txBody>
      </p:sp>
    </p:spTree>
    <p:extLst>
      <p:ext uri="{BB962C8B-B14F-4D97-AF65-F5344CB8AC3E}">
        <p14:creationId xmlns:p14="http://schemas.microsoft.com/office/powerpoint/2010/main" val="2093227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2D457-C504-0841-A418-A9CFDC17CA5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B4ECA097-C660-3D41-87C6-637A47FD511F}"/>
              </a:ext>
            </a:extLst>
          </p:cNvPr>
          <p:cNvSpPr>
            <a:spLocks noGrp="1"/>
          </p:cNvSpPr>
          <p:nvPr>
            <p:ph type="body" sz="quarter" idx="10"/>
          </p:nvPr>
        </p:nvSpPr>
        <p:spPr/>
        <p:txBody>
          <a:bodyPr/>
          <a:lstStyle/>
          <a:p>
            <a:endParaRPr lang="en-US"/>
          </a:p>
        </p:txBody>
      </p:sp>
      <p:pic>
        <p:nvPicPr>
          <p:cNvPr id="3074" name="Picture 2" descr="https://lh6.googleusercontent.com/FYXoXm7kyrjNAv8SP_cVekB4h4CEmxGbMdzHm15AieBhdqBL69y12t0qg4tQ_06ipDwslr0pRSItL45qWzkWi2uLyEMJD6rq2ooxLp9Nh4bnEvRwv8b9k8jl6FQI4v3mIIT1ap8qOGU">
            <a:extLst>
              <a:ext uri="{FF2B5EF4-FFF2-40B4-BE49-F238E27FC236}">
                <a16:creationId xmlns:a16="http://schemas.microsoft.com/office/drawing/2014/main" id="{76C5DCD3-E467-B049-9E46-8A8CB8217C7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582" r="2381"/>
          <a:stretch/>
        </p:blipFill>
        <p:spPr bwMode="auto">
          <a:xfrm>
            <a:off x="0" y="551010"/>
            <a:ext cx="9144000" cy="4599214"/>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Arrow Connector 6">
            <a:extLst>
              <a:ext uri="{FF2B5EF4-FFF2-40B4-BE49-F238E27FC236}">
                <a16:creationId xmlns:a16="http://schemas.microsoft.com/office/drawing/2014/main" id="{B6E7296B-DFD6-0649-8CC0-9F121A2B213D}"/>
              </a:ext>
            </a:extLst>
          </p:cNvPr>
          <p:cNvCxnSpPr>
            <a:cxnSpLocks/>
            <a:stCxn id="4" idx="2"/>
          </p:cNvCxnSpPr>
          <p:nvPr/>
        </p:nvCxnSpPr>
        <p:spPr>
          <a:xfrm>
            <a:off x="2086962" y="3462010"/>
            <a:ext cx="1447267" cy="1202117"/>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F28AE3DF-C2AB-494D-84E1-5B71CEF8A2B1}"/>
              </a:ext>
            </a:extLst>
          </p:cNvPr>
          <p:cNvSpPr txBox="1"/>
          <p:nvPr/>
        </p:nvSpPr>
        <p:spPr>
          <a:xfrm>
            <a:off x="381853" y="2723346"/>
            <a:ext cx="3410218"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In the “Addresses” section enter the  ”Zip Radius” and “Miles From Zip Code” for the geographic area you want </a:t>
            </a:r>
            <a:r>
              <a:rPr lang="en-US"/>
              <a:t>to target. </a:t>
            </a:r>
            <a:endParaRPr lang="en-US" dirty="0"/>
          </a:p>
        </p:txBody>
      </p:sp>
      <p:cxnSp>
        <p:nvCxnSpPr>
          <p:cNvPr id="12" name="Straight Arrow Connector 11">
            <a:extLst>
              <a:ext uri="{FF2B5EF4-FFF2-40B4-BE49-F238E27FC236}">
                <a16:creationId xmlns:a16="http://schemas.microsoft.com/office/drawing/2014/main" id="{E0DD5B9E-7A25-8048-AA10-5A8E24770EA3}"/>
              </a:ext>
            </a:extLst>
          </p:cNvPr>
          <p:cNvCxnSpPr>
            <a:cxnSpLocks/>
            <a:stCxn id="10" idx="2"/>
          </p:cNvCxnSpPr>
          <p:nvPr/>
        </p:nvCxnSpPr>
        <p:spPr>
          <a:xfrm>
            <a:off x="5032829" y="2021384"/>
            <a:ext cx="1563914" cy="111370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0" name="TextBox 9">
            <a:extLst>
              <a:ext uri="{FF2B5EF4-FFF2-40B4-BE49-F238E27FC236}">
                <a16:creationId xmlns:a16="http://schemas.microsoft.com/office/drawing/2014/main" id="{2B65CE9E-9316-0F45-A0A6-084C7CDCDAC0}"/>
              </a:ext>
            </a:extLst>
          </p:cNvPr>
          <p:cNvSpPr txBox="1"/>
          <p:nvPr/>
        </p:nvSpPr>
        <p:spPr>
          <a:xfrm>
            <a:off x="3468915" y="851833"/>
            <a:ext cx="3127828"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Note: The “Suppressions delineated here are unrelated to the special suppression searches Audubon uses in Targeted Email. The ones here can be ignored/disregarded.  </a:t>
            </a:r>
          </a:p>
        </p:txBody>
      </p:sp>
      <p:sp>
        <p:nvSpPr>
          <p:cNvPr id="8" name="Rectangle 7"/>
          <p:cNvSpPr/>
          <p:nvPr/>
        </p:nvSpPr>
        <p:spPr>
          <a:xfrm>
            <a:off x="6689912" y="3092678"/>
            <a:ext cx="1015253" cy="645604"/>
          </a:xfrm>
          <a:prstGeom prst="rect">
            <a:avLst/>
          </a:prstGeom>
          <a:solidFill>
            <a:schemeClr val="accent1">
              <a:alpha val="1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extBox 8"/>
          <p:cNvSpPr txBox="1"/>
          <p:nvPr/>
        </p:nvSpPr>
        <p:spPr>
          <a:xfrm>
            <a:off x="6710078" y="3274359"/>
            <a:ext cx="894229" cy="307777"/>
          </a:xfrm>
          <a:prstGeom prst="rect">
            <a:avLst/>
          </a:prstGeom>
          <a:noFill/>
        </p:spPr>
        <p:txBody>
          <a:bodyPr wrap="square" rtlCol="0">
            <a:spAutoFit/>
          </a:bodyPr>
          <a:lstStyle/>
          <a:p>
            <a:r>
              <a:rPr lang="en-US" sz="1400" dirty="0">
                <a:solidFill>
                  <a:srgbClr val="C00000"/>
                </a:solidFill>
                <a:effectLst>
                  <a:outerShdw blurRad="50800" dist="76200" dir="2700000" algn="tl" rotWithShape="0">
                    <a:prstClr val="black">
                      <a:alpha val="40000"/>
                    </a:prstClr>
                  </a:outerShdw>
                </a:effectLst>
              </a:rPr>
              <a:t>IGNORE</a:t>
            </a:r>
          </a:p>
        </p:txBody>
      </p:sp>
    </p:spTree>
    <p:extLst>
      <p:ext uri="{BB962C8B-B14F-4D97-AF65-F5344CB8AC3E}">
        <p14:creationId xmlns:p14="http://schemas.microsoft.com/office/powerpoint/2010/main" val="181362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62706-8080-F44C-8A35-08A5BD42692D}"/>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53F058DC-A08C-F342-84C9-28030D1487E1}"/>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F0FF2630-D3A4-9C47-A64A-015748F226A2}"/>
              </a:ext>
            </a:extLst>
          </p:cNvPr>
          <p:cNvPicPr>
            <a:picLocks noChangeAspect="1"/>
          </p:cNvPicPr>
          <p:nvPr/>
        </p:nvPicPr>
        <p:blipFill>
          <a:blip r:embed="rId2"/>
          <a:stretch>
            <a:fillRect/>
          </a:stretch>
        </p:blipFill>
        <p:spPr>
          <a:xfrm>
            <a:off x="0" y="544286"/>
            <a:ext cx="9144000" cy="4599214"/>
          </a:xfrm>
          <a:prstGeom prst="rect">
            <a:avLst/>
          </a:prstGeom>
        </p:spPr>
      </p:pic>
      <p:cxnSp>
        <p:nvCxnSpPr>
          <p:cNvPr id="8" name="Straight Arrow Connector 7">
            <a:extLst>
              <a:ext uri="{FF2B5EF4-FFF2-40B4-BE49-F238E27FC236}">
                <a16:creationId xmlns:a16="http://schemas.microsoft.com/office/drawing/2014/main" id="{84B76FFA-670E-2144-9456-B2008A068ACD}"/>
              </a:ext>
            </a:extLst>
          </p:cNvPr>
          <p:cNvCxnSpPr>
            <a:cxnSpLocks/>
          </p:cNvCxnSpPr>
          <p:nvPr/>
        </p:nvCxnSpPr>
        <p:spPr>
          <a:xfrm flipV="1">
            <a:off x="4499429" y="1002672"/>
            <a:ext cx="1531256" cy="194757"/>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B5F42299-36F1-584E-8461-2A920BCD0973}"/>
              </a:ext>
            </a:extLst>
          </p:cNvPr>
          <p:cNvSpPr txBox="1"/>
          <p:nvPr/>
        </p:nvSpPr>
        <p:spPr>
          <a:xfrm>
            <a:off x="1364343" y="607230"/>
            <a:ext cx="3432629"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Note: You can also create and audience that is based on address specifications without an associated “Activist Code”.</a:t>
            </a:r>
          </a:p>
        </p:txBody>
      </p:sp>
      <p:cxnSp>
        <p:nvCxnSpPr>
          <p:cNvPr id="15" name="Straight Arrow Connector 14">
            <a:extLst>
              <a:ext uri="{FF2B5EF4-FFF2-40B4-BE49-F238E27FC236}">
                <a16:creationId xmlns:a16="http://schemas.microsoft.com/office/drawing/2014/main" id="{BC22B68A-FD0C-864A-A9B7-A8AB09E07E1E}"/>
              </a:ext>
            </a:extLst>
          </p:cNvPr>
          <p:cNvCxnSpPr>
            <a:cxnSpLocks/>
          </p:cNvCxnSpPr>
          <p:nvPr/>
        </p:nvCxnSpPr>
        <p:spPr>
          <a:xfrm flipH="1" flipV="1">
            <a:off x="3751943" y="2249715"/>
            <a:ext cx="1857828" cy="126274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3" name="TextBox 12">
            <a:extLst>
              <a:ext uri="{FF2B5EF4-FFF2-40B4-BE49-F238E27FC236}">
                <a16:creationId xmlns:a16="http://schemas.microsoft.com/office/drawing/2014/main" id="{FEE420A3-731F-7A4E-9EAA-77D1C4E834AC}"/>
              </a:ext>
            </a:extLst>
          </p:cNvPr>
          <p:cNvSpPr txBox="1"/>
          <p:nvPr/>
        </p:nvSpPr>
        <p:spPr>
          <a:xfrm>
            <a:off x="4024085" y="3461657"/>
            <a:ext cx="4528243"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You can filter by all the standard address fields. Most of these also have “Is Empty” and “Is Not Empty” options that you can toggle through by clicking on them.</a:t>
            </a:r>
          </a:p>
        </p:txBody>
      </p:sp>
    </p:spTree>
    <p:extLst>
      <p:ext uri="{BB962C8B-B14F-4D97-AF65-F5344CB8AC3E}">
        <p14:creationId xmlns:p14="http://schemas.microsoft.com/office/powerpoint/2010/main" val="914681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225F91-15EE-9044-87B4-16E5706175BF}"/>
              </a:ext>
            </a:extLst>
          </p:cNvPr>
          <p:cNvSpPr>
            <a:spLocks noGrp="1"/>
          </p:cNvSpPr>
          <p:nvPr>
            <p:ph type="ctrTitle"/>
          </p:nvPr>
        </p:nvSpPr>
        <p:spPr/>
        <p:txBody>
          <a:bodyPr/>
          <a:lstStyle/>
          <a:p>
            <a:r>
              <a:rPr lang="en-US" dirty="0"/>
              <a:t>Creating a List of Event Participants</a:t>
            </a:r>
            <a:br>
              <a:rPr lang="en-US" dirty="0"/>
            </a:br>
            <a:br>
              <a:rPr lang="en-US" dirty="0"/>
            </a:br>
            <a:endParaRPr lang="en-US" dirty="0"/>
          </a:p>
        </p:txBody>
      </p:sp>
      <p:sp>
        <p:nvSpPr>
          <p:cNvPr id="3" name="Text Placeholder 2">
            <a:extLst>
              <a:ext uri="{FF2B5EF4-FFF2-40B4-BE49-F238E27FC236}">
                <a16:creationId xmlns:a16="http://schemas.microsoft.com/office/drawing/2014/main" id="{0232259D-9292-264D-B0DB-7A489D2C64AC}"/>
              </a:ext>
            </a:extLst>
          </p:cNvPr>
          <p:cNvSpPr>
            <a:spLocks noGrp="1"/>
          </p:cNvSpPr>
          <p:nvPr>
            <p:ph type="body" sz="quarter" idx="10"/>
          </p:nvPr>
        </p:nvSpPr>
        <p:spPr>
          <a:xfrm>
            <a:off x="685800" y="3063240"/>
            <a:ext cx="7772400" cy="527125"/>
          </a:xfrm>
        </p:spPr>
        <p:txBody>
          <a:bodyPr/>
          <a:lstStyle/>
          <a:p>
            <a:r>
              <a:rPr lang="en-US" dirty="0"/>
              <a:t>It’s often helpful to target just people who have registered for an event online, or people who have been added manually, or both. Here’s how you do that.</a:t>
            </a:r>
          </a:p>
        </p:txBody>
      </p:sp>
    </p:spTree>
    <p:extLst>
      <p:ext uri="{BB962C8B-B14F-4D97-AF65-F5344CB8AC3E}">
        <p14:creationId xmlns:p14="http://schemas.microsoft.com/office/powerpoint/2010/main" val="1399787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BC150A88-E3E7-124D-AE4D-CA5B3C10009A}"/>
              </a:ext>
            </a:extLst>
          </p:cNvPr>
          <p:cNvPicPr>
            <a:picLocks noGrp="1" noChangeAspect="1"/>
          </p:cNvPicPr>
          <p:nvPr>
            <p:ph type="pic" sz="quarter" idx="10"/>
          </p:nvPr>
        </p:nvPicPr>
        <p:blipFill rotWithShape="1">
          <a:blip r:embed="rId2"/>
          <a:srcRect l="1675" r="30415"/>
          <a:stretch/>
        </p:blipFill>
        <p:spPr>
          <a:xfrm>
            <a:off x="4574958" y="545694"/>
            <a:ext cx="4569043" cy="4608576"/>
          </a:xfrm>
        </p:spPr>
      </p:pic>
      <p:sp>
        <p:nvSpPr>
          <p:cNvPr id="3" name="Title 2">
            <a:extLst>
              <a:ext uri="{FF2B5EF4-FFF2-40B4-BE49-F238E27FC236}">
                <a16:creationId xmlns:a16="http://schemas.microsoft.com/office/drawing/2014/main" id="{5FA0E95A-7EC4-5847-9F59-25FFE6E0A8A4}"/>
              </a:ext>
            </a:extLst>
          </p:cNvPr>
          <p:cNvSpPr>
            <a:spLocks noGrp="1"/>
          </p:cNvSpPr>
          <p:nvPr>
            <p:ph type="title"/>
          </p:nvPr>
        </p:nvSpPr>
        <p:spPr>
          <a:xfrm>
            <a:off x="685800" y="1143000"/>
            <a:ext cx="3429000" cy="338328"/>
          </a:xfrm>
        </p:spPr>
        <p:txBody>
          <a:bodyPr/>
          <a:lstStyle/>
          <a:p>
            <a:r>
              <a:rPr lang="en-US" b="0" dirty="0"/>
              <a:t>Table of Contents:</a:t>
            </a:r>
            <a:endParaRPr lang="en-US" dirty="0"/>
          </a:p>
        </p:txBody>
      </p:sp>
      <p:sp>
        <p:nvSpPr>
          <p:cNvPr id="4" name="Text Placeholder 3">
            <a:extLst>
              <a:ext uri="{FF2B5EF4-FFF2-40B4-BE49-F238E27FC236}">
                <a16:creationId xmlns:a16="http://schemas.microsoft.com/office/drawing/2014/main" id="{184A1AC3-6071-A549-BBA1-C6D543037505}"/>
              </a:ext>
            </a:extLst>
          </p:cNvPr>
          <p:cNvSpPr>
            <a:spLocks noGrp="1"/>
          </p:cNvSpPr>
          <p:nvPr>
            <p:ph type="body" sz="quarter" idx="11"/>
          </p:nvPr>
        </p:nvSpPr>
        <p:spPr>
          <a:xfrm>
            <a:off x="685800" y="1481328"/>
            <a:ext cx="3429000" cy="3383280"/>
          </a:xfrm>
        </p:spPr>
        <p:txBody>
          <a:bodyPr/>
          <a:lstStyle/>
          <a:p>
            <a:pPr lvl="3"/>
            <a:endParaRPr lang="en-US" dirty="0"/>
          </a:p>
          <a:p>
            <a:pPr lvl="3"/>
            <a:r>
              <a:rPr lang="en-US" dirty="0"/>
              <a:t>General Overview of the Interface (Slide 3 – 9)</a:t>
            </a:r>
          </a:p>
          <a:p>
            <a:pPr lvl="3"/>
            <a:r>
              <a:rPr lang="en-US" b="0" dirty="0">
                <a:latin typeface="+mn-lt"/>
              </a:rPr>
              <a:t>Creating a user-interest-based search using </a:t>
            </a:r>
            <a:r>
              <a:rPr lang="en-US" dirty="0">
                <a:latin typeface="+mn-lt"/>
              </a:rPr>
              <a:t>“</a:t>
            </a:r>
            <a:r>
              <a:rPr lang="en-US" b="0" dirty="0">
                <a:latin typeface="+mn-lt"/>
              </a:rPr>
              <a:t>Activist Codes” (Slides 10 – 14)</a:t>
            </a:r>
            <a:endParaRPr lang="en-US" dirty="0"/>
          </a:p>
          <a:p>
            <a:pPr lvl="3"/>
            <a:r>
              <a:rPr lang="en-US" dirty="0"/>
              <a:t>Creating a combination Location Activist Code / Zip Code Radius Saved Search (Slides 15 – 18)</a:t>
            </a:r>
          </a:p>
          <a:p>
            <a:pPr lvl="3"/>
            <a:r>
              <a:rPr lang="en-US" dirty="0"/>
              <a:t>Creating a List of Event Participants (Slides 19 – 25)</a:t>
            </a:r>
          </a:p>
          <a:p>
            <a:pPr lvl="3"/>
            <a:r>
              <a:rPr lang="en-US" dirty="0"/>
              <a:t>Saving the List in the right folder (Slides 26 – 34)</a:t>
            </a:r>
          </a:p>
          <a:p>
            <a:pPr lvl="3"/>
            <a:endParaRPr lang="en-US" dirty="0"/>
          </a:p>
          <a:p>
            <a:pPr lvl="3"/>
            <a:endParaRPr lang="en-US" dirty="0"/>
          </a:p>
        </p:txBody>
      </p:sp>
    </p:spTree>
    <p:extLst>
      <p:ext uri="{BB962C8B-B14F-4D97-AF65-F5344CB8AC3E}">
        <p14:creationId xmlns:p14="http://schemas.microsoft.com/office/powerpoint/2010/main" val="275662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3CB95-0AE2-A841-8156-C3E509C43B96}"/>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D8E1587-6308-194B-B47D-633FFF4E311C}"/>
              </a:ext>
            </a:extLst>
          </p:cNvPr>
          <p:cNvSpPr>
            <a:spLocks noGrp="1"/>
          </p:cNvSpPr>
          <p:nvPr>
            <p:ph type="body" sz="quarter" idx="10"/>
          </p:nvPr>
        </p:nvSpPr>
        <p:spPr/>
        <p:txBody>
          <a:bodyPr/>
          <a:lstStyle/>
          <a:p>
            <a:endParaRPr lang="en-US"/>
          </a:p>
        </p:txBody>
      </p:sp>
      <p:pic>
        <p:nvPicPr>
          <p:cNvPr id="4098" name="Picture 2" descr="https://lh5.googleusercontent.com/0JvQbIGY4pSIklz5O-Fsq0uCbvQDThgCLFRKHWk3bmvCiVgJ1aCf8j76TIrsmUWm9Rin9bf_LOVe0LkNlo-Yujfz5f8Gzvasz7c3YsjYZILtsmDNy6LEDaoVx-GeRAKENNCaRVlRdes">
            <a:extLst>
              <a:ext uri="{FF2B5EF4-FFF2-40B4-BE49-F238E27FC236}">
                <a16:creationId xmlns:a16="http://schemas.microsoft.com/office/drawing/2014/main" id="{15E1F81C-D5B6-8D43-98F8-73BF16097C8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724" r="2381"/>
          <a:stretch/>
        </p:blipFill>
        <p:spPr bwMode="auto">
          <a:xfrm>
            <a:off x="0" y="551542"/>
            <a:ext cx="9144000" cy="459195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F404C9C0-A209-E94E-BE78-DDD3F34C88AE}"/>
              </a:ext>
            </a:extLst>
          </p:cNvPr>
          <p:cNvCxnSpPr>
            <a:cxnSpLocks/>
          </p:cNvCxnSpPr>
          <p:nvPr/>
        </p:nvCxnSpPr>
        <p:spPr>
          <a:xfrm flipH="1" flipV="1">
            <a:off x="3926115" y="1828800"/>
            <a:ext cx="2068285" cy="1132114"/>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C9770C0D-EBED-5845-A732-4645DD7CB87E}"/>
              </a:ext>
            </a:extLst>
          </p:cNvPr>
          <p:cNvSpPr txBox="1"/>
          <p:nvPr/>
        </p:nvSpPr>
        <p:spPr>
          <a:xfrm>
            <a:off x="5573486" y="2910114"/>
            <a:ext cx="3149600" cy="1384995"/>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To create an audience list by Event participation, you must first select “Include” or “Exclude” (Contacts Scheduled for Events – based on the following). You will most likely want to use the “Include” option.</a:t>
            </a:r>
          </a:p>
        </p:txBody>
      </p:sp>
    </p:spTree>
    <p:extLst>
      <p:ext uri="{BB962C8B-B14F-4D97-AF65-F5344CB8AC3E}">
        <p14:creationId xmlns:p14="http://schemas.microsoft.com/office/powerpoint/2010/main" val="768174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2B566-E8FB-8D49-A5DA-989D5FDE8B7C}"/>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8C54654-97AE-7347-915F-E9EC25CC54FE}"/>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34052EE5-2173-E64A-AA43-2A6AE7D4050A}"/>
              </a:ext>
            </a:extLst>
          </p:cNvPr>
          <p:cNvPicPr>
            <a:picLocks noChangeAspect="1"/>
          </p:cNvPicPr>
          <p:nvPr/>
        </p:nvPicPr>
        <p:blipFill>
          <a:blip r:embed="rId2"/>
          <a:stretch>
            <a:fillRect/>
          </a:stretch>
        </p:blipFill>
        <p:spPr>
          <a:xfrm>
            <a:off x="0" y="544287"/>
            <a:ext cx="9144000" cy="4599213"/>
          </a:xfrm>
          <a:prstGeom prst="rect">
            <a:avLst/>
          </a:prstGeom>
        </p:spPr>
      </p:pic>
      <p:sp>
        <p:nvSpPr>
          <p:cNvPr id="6" name="TextBox 5">
            <a:extLst>
              <a:ext uri="{FF2B5EF4-FFF2-40B4-BE49-F238E27FC236}">
                <a16:creationId xmlns:a16="http://schemas.microsoft.com/office/drawing/2014/main" id="{E51ADAAB-9A76-1748-95EC-FB435647D32E}"/>
              </a:ext>
            </a:extLst>
          </p:cNvPr>
          <p:cNvSpPr txBox="1"/>
          <p:nvPr/>
        </p:nvSpPr>
        <p:spPr>
          <a:xfrm>
            <a:off x="5762172" y="3483429"/>
            <a:ext cx="2561772"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Now you can interact with the fields in this section. </a:t>
            </a:r>
          </a:p>
          <a:p>
            <a:endParaRPr lang="en-US" dirty="0"/>
          </a:p>
          <a:p>
            <a:r>
              <a:rPr lang="en-US" dirty="0"/>
              <a:t>To select an event, click on the “Events” link. </a:t>
            </a:r>
          </a:p>
        </p:txBody>
      </p:sp>
      <p:cxnSp>
        <p:nvCxnSpPr>
          <p:cNvPr id="8" name="Straight Arrow Connector 7">
            <a:extLst>
              <a:ext uri="{FF2B5EF4-FFF2-40B4-BE49-F238E27FC236}">
                <a16:creationId xmlns:a16="http://schemas.microsoft.com/office/drawing/2014/main" id="{9CD47467-275C-CA40-B355-83BDB5D14ABA}"/>
              </a:ext>
            </a:extLst>
          </p:cNvPr>
          <p:cNvCxnSpPr>
            <a:cxnSpLocks/>
          </p:cNvCxnSpPr>
          <p:nvPr/>
        </p:nvCxnSpPr>
        <p:spPr>
          <a:xfrm flipH="1" flipV="1">
            <a:off x="2859314" y="2777465"/>
            <a:ext cx="2902858" cy="807564"/>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936274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FC310C-3081-8D43-9806-9592BBF1231B}"/>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14964E0-D17A-9B42-A73C-6C6A4EAE1DC3}"/>
              </a:ext>
            </a:extLst>
          </p:cNvPr>
          <p:cNvSpPr>
            <a:spLocks noGrp="1"/>
          </p:cNvSpPr>
          <p:nvPr>
            <p:ph type="body" sz="quarter" idx="10"/>
          </p:nvPr>
        </p:nvSpPr>
        <p:spPr/>
        <p:txBody>
          <a:bodyPr/>
          <a:lstStyle/>
          <a:p>
            <a:endParaRPr lang="en-US" dirty="0"/>
          </a:p>
        </p:txBody>
      </p:sp>
      <p:pic>
        <p:nvPicPr>
          <p:cNvPr id="1026" name="Picture 2" descr="https://lh4.googleusercontent.com/-tyg86aMITMRvAESNY0rmnVdySTZpGYxmowdblmEXmEdIboBIKpDzy4zxghO5zUTk-mDTSp7vKoSXZe6SG13cSlT-uAWK3fLF3hHRy6a61fCTFLLopEpk6yv6wYX_vgZcx95w3rYLho">
            <a:extLst>
              <a:ext uri="{FF2B5EF4-FFF2-40B4-BE49-F238E27FC236}">
                <a16:creationId xmlns:a16="http://schemas.microsoft.com/office/drawing/2014/main" id="{10BB6809-ECA7-4B43-8622-F795C7DAB73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724" r="2856"/>
          <a:stretch/>
        </p:blipFill>
        <p:spPr bwMode="auto">
          <a:xfrm>
            <a:off x="0" y="551542"/>
            <a:ext cx="9144000" cy="459195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86270170-001A-4743-8493-A252A76A40FA}"/>
              </a:ext>
            </a:extLst>
          </p:cNvPr>
          <p:cNvCxnSpPr>
            <a:cxnSpLocks/>
          </p:cNvCxnSpPr>
          <p:nvPr/>
        </p:nvCxnSpPr>
        <p:spPr>
          <a:xfrm flipH="1" flipV="1">
            <a:off x="2961474" y="1738967"/>
            <a:ext cx="2788695" cy="572389"/>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3AA0A8ED-E93E-8148-88DE-63ED40C50C9D}"/>
              </a:ext>
            </a:extLst>
          </p:cNvPr>
          <p:cNvSpPr txBox="1"/>
          <p:nvPr/>
        </p:nvSpPr>
        <p:spPr>
          <a:xfrm>
            <a:off x="5580743" y="2025162"/>
            <a:ext cx="3345542" cy="1384995"/>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You will then be brought to a filter page. Type a portion of the Event Name in the corresponding field and click on the “Refresh Results” button.</a:t>
            </a:r>
          </a:p>
          <a:p>
            <a:r>
              <a:rPr lang="en-US" dirty="0"/>
              <a:t>Be sure to check and edit date range to make sure your event falls inside it.</a:t>
            </a:r>
          </a:p>
        </p:txBody>
      </p:sp>
    </p:spTree>
    <p:extLst>
      <p:ext uri="{BB962C8B-B14F-4D97-AF65-F5344CB8AC3E}">
        <p14:creationId xmlns:p14="http://schemas.microsoft.com/office/powerpoint/2010/main" val="2746352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74E424-1CED-AC4C-8CF2-F2ADDBC2513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E9CEFDEC-D082-8445-A785-6D2077E43135}"/>
              </a:ext>
            </a:extLst>
          </p:cNvPr>
          <p:cNvSpPr>
            <a:spLocks noGrp="1"/>
          </p:cNvSpPr>
          <p:nvPr>
            <p:ph type="body" sz="quarter" idx="10"/>
          </p:nvPr>
        </p:nvSpPr>
        <p:spPr/>
        <p:txBody>
          <a:bodyPr/>
          <a:lstStyle/>
          <a:p>
            <a:endParaRPr lang="en-US"/>
          </a:p>
        </p:txBody>
      </p:sp>
      <p:pic>
        <p:nvPicPr>
          <p:cNvPr id="2050" name="Picture 2" descr="https://lh3.googleusercontent.com/VaDX--0wRt4Lnu2EoDk8Hu7L3OR8uCHjQnshkOiraVWdafWuWKze-yY5XvxIb6UssclztwBQvHVi6oFELUsHn6vL_Kq16Xp40yLVWeURwCfk09PSpN5dfYvaziRjgpG2AZVPuzPqJyI">
            <a:extLst>
              <a:ext uri="{FF2B5EF4-FFF2-40B4-BE49-F238E27FC236}">
                <a16:creationId xmlns:a16="http://schemas.microsoft.com/office/drawing/2014/main" id="{9B2F8A2D-1C12-F644-B755-97F1AC2AD7A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724" r="2540"/>
          <a:stretch/>
        </p:blipFill>
        <p:spPr bwMode="auto">
          <a:xfrm>
            <a:off x="0" y="476250"/>
            <a:ext cx="9144000" cy="4591957"/>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19CD128E-EF5F-0741-8DA4-2EA2409522FD}"/>
              </a:ext>
            </a:extLst>
          </p:cNvPr>
          <p:cNvCxnSpPr>
            <a:cxnSpLocks/>
          </p:cNvCxnSpPr>
          <p:nvPr/>
        </p:nvCxnSpPr>
        <p:spPr>
          <a:xfrm flipH="1">
            <a:off x="1669143" y="2329543"/>
            <a:ext cx="1567543" cy="1865086"/>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231F4A57-66D7-4147-952E-5AF2A6552D42}"/>
              </a:ext>
            </a:extLst>
          </p:cNvPr>
          <p:cNvCxnSpPr>
            <a:cxnSpLocks/>
          </p:cNvCxnSpPr>
          <p:nvPr/>
        </p:nvCxnSpPr>
        <p:spPr>
          <a:xfrm>
            <a:off x="6596743" y="2648857"/>
            <a:ext cx="1683657" cy="73297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86288C9C-C646-0E4A-B185-BEA2A6BF00A5}"/>
              </a:ext>
            </a:extLst>
          </p:cNvPr>
          <p:cNvSpPr txBox="1"/>
          <p:nvPr/>
        </p:nvSpPr>
        <p:spPr>
          <a:xfrm>
            <a:off x="3178627" y="2203288"/>
            <a:ext cx="3868058"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Check off box next to the selected event. </a:t>
            </a:r>
          </a:p>
          <a:p>
            <a:r>
              <a:rPr lang="en-US" dirty="0"/>
              <a:t>Then click on the “Save / Next” button.</a:t>
            </a:r>
          </a:p>
        </p:txBody>
      </p:sp>
    </p:spTree>
    <p:extLst>
      <p:ext uri="{BB962C8B-B14F-4D97-AF65-F5344CB8AC3E}">
        <p14:creationId xmlns:p14="http://schemas.microsoft.com/office/powerpoint/2010/main" val="1995543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2A72A-C8F3-BF4B-8DB5-E1E8BA8BEEB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3D75353F-1279-2C4B-8809-FB078E2E7E0E}"/>
              </a:ext>
            </a:extLst>
          </p:cNvPr>
          <p:cNvSpPr>
            <a:spLocks noGrp="1"/>
          </p:cNvSpPr>
          <p:nvPr>
            <p:ph type="body" sz="quarter" idx="10"/>
          </p:nvPr>
        </p:nvSpPr>
        <p:spPr/>
        <p:txBody>
          <a:bodyPr/>
          <a:lstStyle/>
          <a:p>
            <a:endParaRPr lang="en-US"/>
          </a:p>
        </p:txBody>
      </p:sp>
      <p:pic>
        <p:nvPicPr>
          <p:cNvPr id="3074" name="Picture 2" descr="https://lh3.googleusercontent.com/CtV_4kSHuTS8aXBaiOJMLqnRV8AaK5WfSe8ndZjjhOcpYM1F0DMvpz7xI3b5Tz7uqaJlrDCrvDLsbHAL_RdCCWWMhzqbvdifbCM9VKfFMw61C_fcGlti90DLlPazO78c4oNHM1huGgE">
            <a:extLst>
              <a:ext uri="{FF2B5EF4-FFF2-40B4-BE49-F238E27FC236}">
                <a16:creationId xmlns:a16="http://schemas.microsoft.com/office/drawing/2014/main" id="{AA8CCCFF-3084-8244-A6BF-F7977BBAE91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441" r="2540"/>
          <a:stretch/>
        </p:blipFill>
        <p:spPr bwMode="auto">
          <a:xfrm>
            <a:off x="0" y="537029"/>
            <a:ext cx="9144000" cy="4606471"/>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2053B68B-AE06-9640-AFBE-6CF64C0EC9F0}"/>
              </a:ext>
            </a:extLst>
          </p:cNvPr>
          <p:cNvCxnSpPr>
            <a:cxnSpLocks/>
          </p:cNvCxnSpPr>
          <p:nvPr/>
        </p:nvCxnSpPr>
        <p:spPr>
          <a:xfrm flipH="1">
            <a:off x="3947887" y="3381829"/>
            <a:ext cx="1444170" cy="557235"/>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31F39A57-A176-E14E-AFA3-4BD5100ABFFC}"/>
              </a:ext>
            </a:extLst>
          </p:cNvPr>
          <p:cNvSpPr txBox="1"/>
          <p:nvPr/>
        </p:nvSpPr>
        <p:spPr>
          <a:xfrm>
            <a:off x="5334001" y="3200400"/>
            <a:ext cx="3751942"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Once back on the “Create a List” page, you can further curate your list criteria by selecting audience “Role” type…</a:t>
            </a:r>
          </a:p>
        </p:txBody>
      </p:sp>
    </p:spTree>
    <p:extLst>
      <p:ext uri="{BB962C8B-B14F-4D97-AF65-F5344CB8AC3E}">
        <p14:creationId xmlns:p14="http://schemas.microsoft.com/office/powerpoint/2010/main" val="2706190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ECAAA0-D712-5247-90B2-4EC9BD5A4DBE}"/>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133BE17E-CDC9-EF47-9B2C-4245E3F6CC45}"/>
              </a:ext>
            </a:extLst>
          </p:cNvPr>
          <p:cNvSpPr>
            <a:spLocks noGrp="1"/>
          </p:cNvSpPr>
          <p:nvPr>
            <p:ph type="body" sz="quarter" idx="10"/>
          </p:nvPr>
        </p:nvSpPr>
        <p:spPr/>
        <p:txBody>
          <a:bodyPr/>
          <a:lstStyle/>
          <a:p>
            <a:endParaRPr lang="en-US"/>
          </a:p>
        </p:txBody>
      </p:sp>
      <p:pic>
        <p:nvPicPr>
          <p:cNvPr id="4098" name="Picture 2" descr="https://lh5.googleusercontent.com/6_fdf22KGZcIerjotPU8nWB_eGJH6D_0tpXY773nAWaeZZ9DvZQFekViCdbDXqQNQ2sbXA7xroPol_UJAT7Sml13ZGIZzr61-cTaETMJPl4cYFGM4mpQbYpWXuqU1gh6jCOXHStSQZA">
            <a:extLst>
              <a:ext uri="{FF2B5EF4-FFF2-40B4-BE49-F238E27FC236}">
                <a16:creationId xmlns:a16="http://schemas.microsoft.com/office/drawing/2014/main" id="{54EBFFF2-DC7D-FC47-99C9-2FAA8146EFE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582" r="2540"/>
          <a:stretch/>
        </p:blipFill>
        <p:spPr bwMode="auto">
          <a:xfrm>
            <a:off x="0" y="544286"/>
            <a:ext cx="9144000" cy="4599214"/>
          </a:xfrm>
          <a:prstGeom prst="rect">
            <a:avLst/>
          </a:prstGeom>
          <a:noFill/>
          <a:extLst>
            <a:ext uri="{909E8E84-426E-40DD-AFC4-6F175D3DCCD1}">
              <a14:hiddenFill xmlns:a14="http://schemas.microsoft.com/office/drawing/2010/main">
                <a:solidFill>
                  <a:srgbClr val="FFFFFF"/>
                </a:solidFill>
              </a14:hiddenFill>
            </a:ext>
          </a:extLst>
        </p:spPr>
      </p:pic>
      <p:cxnSp>
        <p:nvCxnSpPr>
          <p:cNvPr id="6" name="Straight Arrow Connector 5">
            <a:extLst>
              <a:ext uri="{FF2B5EF4-FFF2-40B4-BE49-F238E27FC236}">
                <a16:creationId xmlns:a16="http://schemas.microsoft.com/office/drawing/2014/main" id="{925913DC-3C1F-4449-83EE-8DB65E08ABC2}"/>
              </a:ext>
            </a:extLst>
          </p:cNvPr>
          <p:cNvCxnSpPr>
            <a:cxnSpLocks/>
          </p:cNvCxnSpPr>
          <p:nvPr/>
        </p:nvCxnSpPr>
        <p:spPr>
          <a:xfrm flipH="1">
            <a:off x="3503228" y="1910315"/>
            <a:ext cx="1068772" cy="159843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F0C3138F-0FD5-D04C-858A-93F0EA059B8E}"/>
              </a:ext>
            </a:extLst>
          </p:cNvPr>
          <p:cNvSpPr txBox="1"/>
          <p:nvPr/>
        </p:nvSpPr>
        <p:spPr>
          <a:xfrm>
            <a:off x="3969925" y="1602538"/>
            <a:ext cx="2080130" cy="30777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…and / or “Status”, etc.</a:t>
            </a:r>
          </a:p>
        </p:txBody>
      </p:sp>
      <p:cxnSp>
        <p:nvCxnSpPr>
          <p:cNvPr id="14" name="Straight Arrow Connector 13">
            <a:extLst>
              <a:ext uri="{FF2B5EF4-FFF2-40B4-BE49-F238E27FC236}">
                <a16:creationId xmlns:a16="http://schemas.microsoft.com/office/drawing/2014/main" id="{A73DB776-F9FC-724C-9BB2-A750D7D14E7E}"/>
              </a:ext>
            </a:extLst>
          </p:cNvPr>
          <p:cNvCxnSpPr>
            <a:cxnSpLocks/>
          </p:cNvCxnSpPr>
          <p:nvPr/>
        </p:nvCxnSpPr>
        <p:spPr>
          <a:xfrm flipV="1">
            <a:off x="2099128" y="3802831"/>
            <a:ext cx="564243" cy="108769"/>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9" name="TextBox 8">
            <a:extLst>
              <a:ext uri="{FF2B5EF4-FFF2-40B4-BE49-F238E27FC236}">
                <a16:creationId xmlns:a16="http://schemas.microsoft.com/office/drawing/2014/main" id="{F0C3138F-0FD5-D04C-858A-93F0EA059B8E}"/>
              </a:ext>
            </a:extLst>
          </p:cNvPr>
          <p:cNvSpPr txBox="1"/>
          <p:nvPr/>
        </p:nvSpPr>
        <p:spPr>
          <a:xfrm>
            <a:off x="136443" y="3802831"/>
            <a:ext cx="2084243"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Remember that blue field labels are links, and clicking them allows you to select multiple types at once.</a:t>
            </a:r>
          </a:p>
        </p:txBody>
      </p:sp>
    </p:spTree>
    <p:extLst>
      <p:ext uri="{BB962C8B-B14F-4D97-AF65-F5344CB8AC3E}">
        <p14:creationId xmlns:p14="http://schemas.microsoft.com/office/powerpoint/2010/main" val="2783894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9869A-51CE-CB4C-A6BE-1D283E549B58}"/>
              </a:ext>
            </a:extLst>
          </p:cNvPr>
          <p:cNvSpPr>
            <a:spLocks noGrp="1"/>
          </p:cNvSpPr>
          <p:nvPr>
            <p:ph type="ctrTitle"/>
          </p:nvPr>
        </p:nvSpPr>
        <p:spPr>
          <a:xfrm>
            <a:off x="685800" y="1667435"/>
            <a:ext cx="7772400" cy="1143000"/>
          </a:xfrm>
        </p:spPr>
        <p:txBody>
          <a:bodyPr/>
          <a:lstStyle/>
          <a:p>
            <a:r>
              <a:rPr lang="en-US" dirty="0"/>
              <a:t>Saving Your Search in the Correct Folder</a:t>
            </a:r>
            <a:br>
              <a:rPr lang="en-US" dirty="0"/>
            </a:br>
            <a:br>
              <a:rPr lang="en-US" dirty="0"/>
            </a:br>
            <a:endParaRPr lang="en-US" dirty="0"/>
          </a:p>
        </p:txBody>
      </p:sp>
      <p:sp>
        <p:nvSpPr>
          <p:cNvPr id="3" name="Text Placeholder 2">
            <a:extLst>
              <a:ext uri="{FF2B5EF4-FFF2-40B4-BE49-F238E27FC236}">
                <a16:creationId xmlns:a16="http://schemas.microsoft.com/office/drawing/2014/main" id="{29C8B50F-1EBF-2740-B999-99AEE0416F62}"/>
              </a:ext>
            </a:extLst>
          </p:cNvPr>
          <p:cNvSpPr>
            <a:spLocks noGrp="1"/>
          </p:cNvSpPr>
          <p:nvPr>
            <p:ph type="body" sz="quarter" idx="10"/>
          </p:nvPr>
        </p:nvSpPr>
        <p:spPr>
          <a:xfrm>
            <a:off x="685800" y="2523392"/>
            <a:ext cx="7772400" cy="1431751"/>
          </a:xfrm>
        </p:spPr>
        <p:txBody>
          <a:bodyPr/>
          <a:lstStyle/>
          <a:p>
            <a:r>
              <a:rPr lang="en-US" dirty="0"/>
              <a:t>In order to use a Saved Search as an email audience, you first have to save it. Searches are saved in “Folders”. </a:t>
            </a:r>
          </a:p>
          <a:p>
            <a:r>
              <a:rPr lang="en-US" dirty="0"/>
              <a:t>Each program has a corresponding “Audiences” folder, which is where most of the searches you create will be saved.</a:t>
            </a:r>
          </a:p>
          <a:p>
            <a:endParaRPr lang="en-US" dirty="0"/>
          </a:p>
        </p:txBody>
      </p:sp>
    </p:spTree>
    <p:extLst>
      <p:ext uri="{BB962C8B-B14F-4D97-AF65-F5344CB8AC3E}">
        <p14:creationId xmlns:p14="http://schemas.microsoft.com/office/powerpoint/2010/main" val="3088836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art Placeholder 1">
            <a:extLst>
              <a:ext uri="{FF2B5EF4-FFF2-40B4-BE49-F238E27FC236}">
                <a16:creationId xmlns:a16="http://schemas.microsoft.com/office/drawing/2014/main" id="{EB4DDD2B-06A2-F54B-8AD6-EBDC6F65A536}"/>
              </a:ext>
            </a:extLst>
          </p:cNvPr>
          <p:cNvSpPr>
            <a:spLocks noGrp="1"/>
          </p:cNvSpPr>
          <p:nvPr>
            <p:ph type="chart" sz="quarter" idx="10"/>
          </p:nvPr>
        </p:nvSpPr>
        <p:spPr/>
      </p:sp>
      <p:sp>
        <p:nvSpPr>
          <p:cNvPr id="3" name="Text Placeholder 2">
            <a:extLst>
              <a:ext uri="{FF2B5EF4-FFF2-40B4-BE49-F238E27FC236}">
                <a16:creationId xmlns:a16="http://schemas.microsoft.com/office/drawing/2014/main" id="{0DF44101-F557-B84F-A40D-7DE7F44546EB}"/>
              </a:ext>
            </a:extLst>
          </p:cNvPr>
          <p:cNvSpPr>
            <a:spLocks noGrp="1"/>
          </p:cNvSpPr>
          <p:nvPr>
            <p:ph type="body" sz="quarter" idx="11"/>
          </p:nvPr>
        </p:nvSpPr>
        <p:spPr/>
        <p:txBody>
          <a:bodyPr/>
          <a:lstStyle/>
          <a:p>
            <a:endParaRPr lang="en-US"/>
          </a:p>
        </p:txBody>
      </p:sp>
      <p:pic>
        <p:nvPicPr>
          <p:cNvPr id="9" name="Picture 8">
            <a:extLst>
              <a:ext uri="{FF2B5EF4-FFF2-40B4-BE49-F238E27FC236}">
                <a16:creationId xmlns:a16="http://schemas.microsoft.com/office/drawing/2014/main" id="{774A76DE-56C5-4C47-8652-4E20D11DCBEA}"/>
              </a:ext>
            </a:extLst>
          </p:cNvPr>
          <p:cNvPicPr>
            <a:picLocks noChangeAspect="1"/>
          </p:cNvPicPr>
          <p:nvPr/>
        </p:nvPicPr>
        <p:blipFill>
          <a:blip r:embed="rId2"/>
          <a:stretch>
            <a:fillRect/>
          </a:stretch>
        </p:blipFill>
        <p:spPr>
          <a:xfrm>
            <a:off x="0" y="516044"/>
            <a:ext cx="9144000" cy="4627456"/>
          </a:xfrm>
          <a:prstGeom prst="rect">
            <a:avLst/>
          </a:prstGeom>
        </p:spPr>
      </p:pic>
      <p:sp>
        <p:nvSpPr>
          <p:cNvPr id="10" name="TextBox 9">
            <a:extLst>
              <a:ext uri="{FF2B5EF4-FFF2-40B4-BE49-F238E27FC236}">
                <a16:creationId xmlns:a16="http://schemas.microsoft.com/office/drawing/2014/main" id="{3AF5D639-1459-A54B-9B6C-B93FE722B213}"/>
              </a:ext>
            </a:extLst>
          </p:cNvPr>
          <p:cNvSpPr txBox="1"/>
          <p:nvPr/>
        </p:nvSpPr>
        <p:spPr>
          <a:xfrm>
            <a:off x="4071257" y="914400"/>
            <a:ext cx="2772229"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To save your list in an existing folder click on the ”Save” button.</a:t>
            </a:r>
          </a:p>
        </p:txBody>
      </p:sp>
      <p:cxnSp>
        <p:nvCxnSpPr>
          <p:cNvPr id="12" name="Straight Arrow Connector 11">
            <a:extLst>
              <a:ext uri="{FF2B5EF4-FFF2-40B4-BE49-F238E27FC236}">
                <a16:creationId xmlns:a16="http://schemas.microsoft.com/office/drawing/2014/main" id="{89B083B6-180B-124E-8D13-96BBF2A7FFAC}"/>
              </a:ext>
            </a:extLst>
          </p:cNvPr>
          <p:cNvCxnSpPr>
            <a:cxnSpLocks/>
          </p:cNvCxnSpPr>
          <p:nvPr/>
        </p:nvCxnSpPr>
        <p:spPr>
          <a:xfrm>
            <a:off x="6843486" y="1059543"/>
            <a:ext cx="1741714" cy="166914"/>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53980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9CA297-AB3D-F34B-8732-0580F0B7A233}"/>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AF600655-A511-FF47-ABFD-1D921CF1B24F}"/>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8DD30571-3CBB-4348-909C-904D94FD1558}"/>
              </a:ext>
            </a:extLst>
          </p:cNvPr>
          <p:cNvPicPr>
            <a:picLocks noChangeAspect="1"/>
          </p:cNvPicPr>
          <p:nvPr/>
        </p:nvPicPr>
        <p:blipFill>
          <a:blip r:embed="rId2"/>
          <a:stretch>
            <a:fillRect/>
          </a:stretch>
        </p:blipFill>
        <p:spPr>
          <a:xfrm>
            <a:off x="0" y="547455"/>
            <a:ext cx="9144000" cy="4596045"/>
          </a:xfrm>
          <a:prstGeom prst="rect">
            <a:avLst/>
          </a:prstGeom>
        </p:spPr>
      </p:pic>
      <p:cxnSp>
        <p:nvCxnSpPr>
          <p:cNvPr id="10" name="Straight Arrow Connector 9">
            <a:extLst>
              <a:ext uri="{FF2B5EF4-FFF2-40B4-BE49-F238E27FC236}">
                <a16:creationId xmlns:a16="http://schemas.microsoft.com/office/drawing/2014/main" id="{F75333D9-2CF9-3D42-90A2-3AC4ABB6E1CF}"/>
              </a:ext>
            </a:extLst>
          </p:cNvPr>
          <p:cNvCxnSpPr>
            <a:cxnSpLocks/>
          </p:cNvCxnSpPr>
          <p:nvPr/>
        </p:nvCxnSpPr>
        <p:spPr>
          <a:xfrm flipH="1">
            <a:off x="5109030" y="2489200"/>
            <a:ext cx="1052284" cy="645886"/>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10C80C67-2165-DB43-A924-4D268D71BC40}"/>
              </a:ext>
            </a:extLst>
          </p:cNvPr>
          <p:cNvSpPr txBox="1"/>
          <p:nvPr/>
        </p:nvSpPr>
        <p:spPr>
          <a:xfrm>
            <a:off x="6062700" y="2070203"/>
            <a:ext cx="2902857"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Name your search in the “Name” field. The naming conventions are:</a:t>
            </a:r>
            <a:br>
              <a:rPr lang="en-US" dirty="0"/>
            </a:br>
            <a:br>
              <a:rPr lang="en-US" dirty="0"/>
            </a:br>
            <a:r>
              <a:rPr lang="en-US" dirty="0"/>
              <a:t>(State </a:t>
            </a:r>
            <a:r>
              <a:rPr lang="mr-IN" dirty="0"/>
              <a:t>–</a:t>
            </a:r>
            <a:r>
              <a:rPr lang="en-US" dirty="0"/>
              <a:t> Center) Search Name</a:t>
            </a:r>
          </a:p>
        </p:txBody>
      </p:sp>
      <p:cxnSp>
        <p:nvCxnSpPr>
          <p:cNvPr id="8" name="Straight Arrow Connector 7">
            <a:extLst>
              <a:ext uri="{FF2B5EF4-FFF2-40B4-BE49-F238E27FC236}">
                <a16:creationId xmlns:a16="http://schemas.microsoft.com/office/drawing/2014/main" id="{FE6E7D24-BA3D-9149-99CA-B505E3F27F98}"/>
              </a:ext>
            </a:extLst>
          </p:cNvPr>
          <p:cNvCxnSpPr>
            <a:cxnSpLocks/>
          </p:cNvCxnSpPr>
          <p:nvPr/>
        </p:nvCxnSpPr>
        <p:spPr>
          <a:xfrm flipH="1">
            <a:off x="5029203" y="1712686"/>
            <a:ext cx="1299026" cy="83457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10C80C67-2165-DB43-A924-4D268D71BC40}"/>
              </a:ext>
            </a:extLst>
          </p:cNvPr>
          <p:cNvSpPr txBox="1"/>
          <p:nvPr/>
        </p:nvSpPr>
        <p:spPr>
          <a:xfrm>
            <a:off x="5417457" y="1033634"/>
            <a:ext cx="2902857"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This pop-up will appear. </a:t>
            </a:r>
          </a:p>
          <a:p>
            <a:r>
              <a:rPr lang="en-US" dirty="0"/>
              <a:t>Choose your folder from the “Folder” dropdown menu. </a:t>
            </a:r>
          </a:p>
        </p:txBody>
      </p:sp>
      <p:sp>
        <p:nvSpPr>
          <p:cNvPr id="12" name="TextBox 11">
            <a:extLst>
              <a:ext uri="{FF2B5EF4-FFF2-40B4-BE49-F238E27FC236}">
                <a16:creationId xmlns:a16="http://schemas.microsoft.com/office/drawing/2014/main" id="{10C80C67-2165-DB43-A924-4D268D71BC40}"/>
              </a:ext>
            </a:extLst>
          </p:cNvPr>
          <p:cNvSpPr txBox="1"/>
          <p:nvPr/>
        </p:nvSpPr>
        <p:spPr>
          <a:xfrm>
            <a:off x="5821293" y="3362496"/>
            <a:ext cx="2443738" cy="30777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Then click the “Save” button.</a:t>
            </a:r>
          </a:p>
        </p:txBody>
      </p:sp>
    </p:spTree>
    <p:extLst>
      <p:ext uri="{BB962C8B-B14F-4D97-AF65-F5344CB8AC3E}">
        <p14:creationId xmlns:p14="http://schemas.microsoft.com/office/powerpoint/2010/main" val="4117061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1_1199_1_Tufted Titmouse_Kelli_Westfal_KK-FLIP.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2396" b="12396"/>
          <a:stretch>
            <a:fillRect/>
          </a:stretch>
        </p:blipFill>
        <p:spPr/>
      </p:pic>
      <p:sp>
        <p:nvSpPr>
          <p:cNvPr id="6" name="Text Placeholder 5"/>
          <p:cNvSpPr>
            <a:spLocks noGrp="1"/>
          </p:cNvSpPr>
          <p:nvPr>
            <p:ph type="body" sz="quarter" idx="11"/>
          </p:nvPr>
        </p:nvSpPr>
        <p:spPr/>
        <p:txBody>
          <a:bodyPr/>
          <a:lstStyle/>
          <a:p>
            <a:r>
              <a:rPr lang="en-US" dirty="0"/>
              <a:t>Thank you!</a:t>
            </a:r>
          </a:p>
        </p:txBody>
      </p:sp>
      <p:pic>
        <p:nvPicPr>
          <p:cNvPr id="4" name="Picture 3" descr="Audubon_Logo_WHT.ep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472" y="365760"/>
            <a:ext cx="1937912" cy="586259"/>
          </a:xfrm>
          <a:prstGeom prst="rect">
            <a:avLst/>
          </a:prstGeom>
        </p:spPr>
      </p:pic>
    </p:spTree>
    <p:extLst>
      <p:ext uri="{BB962C8B-B14F-4D97-AF65-F5344CB8AC3E}">
        <p14:creationId xmlns:p14="http://schemas.microsoft.com/office/powerpoint/2010/main" val="3659708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FAF52-D3C7-DE42-AD37-F23D2DD85CF7}"/>
              </a:ext>
            </a:extLst>
          </p:cNvPr>
          <p:cNvSpPr>
            <a:spLocks noGrp="1"/>
          </p:cNvSpPr>
          <p:nvPr>
            <p:ph type="ctrTitle"/>
          </p:nvPr>
        </p:nvSpPr>
        <p:spPr/>
        <p:txBody>
          <a:bodyPr>
            <a:normAutofit/>
          </a:bodyPr>
          <a:lstStyle/>
          <a:p>
            <a:r>
              <a:rPr lang="en-US" dirty="0"/>
              <a:t>General Overview of the </a:t>
            </a:r>
            <a:br>
              <a:rPr lang="en-US" dirty="0"/>
            </a:br>
            <a:br>
              <a:rPr lang="en-US" dirty="0"/>
            </a:br>
            <a:r>
              <a:rPr lang="en-US" dirty="0"/>
              <a:t>Create a List Interface </a:t>
            </a:r>
            <a:br>
              <a:rPr lang="en-US" dirty="0"/>
            </a:br>
            <a:endParaRPr lang="en-US" dirty="0"/>
          </a:p>
        </p:txBody>
      </p:sp>
      <p:sp>
        <p:nvSpPr>
          <p:cNvPr id="3" name="Text Placeholder 2">
            <a:extLst>
              <a:ext uri="{FF2B5EF4-FFF2-40B4-BE49-F238E27FC236}">
                <a16:creationId xmlns:a16="http://schemas.microsoft.com/office/drawing/2014/main" id="{99F590FF-1511-8045-8E7A-387AC9F967AC}"/>
              </a:ext>
            </a:extLst>
          </p:cNvPr>
          <p:cNvSpPr>
            <a:spLocks noGrp="1"/>
          </p:cNvSpPr>
          <p:nvPr>
            <p:ph type="body" sz="quarter" idx="10"/>
          </p:nvPr>
        </p:nvSpPr>
        <p:spPr/>
        <p:txBody>
          <a:bodyPr/>
          <a:lstStyle/>
          <a:p>
            <a:r>
              <a:rPr lang="en-US" dirty="0"/>
              <a:t>Create a List is used whenever you want to get a segment of your audience. </a:t>
            </a:r>
          </a:p>
        </p:txBody>
      </p:sp>
    </p:spTree>
    <p:extLst>
      <p:ext uri="{BB962C8B-B14F-4D97-AF65-F5344CB8AC3E}">
        <p14:creationId xmlns:p14="http://schemas.microsoft.com/office/powerpoint/2010/main" val="3066299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Slide Title Goes Here</a:t>
            </a:r>
            <a:br>
              <a:rPr lang="en-US" dirty="0"/>
            </a:br>
            <a:endParaRPr lang="en-US" dirty="0"/>
          </a:p>
        </p:txBody>
      </p:sp>
      <p:sp>
        <p:nvSpPr>
          <p:cNvPr id="3" name="Content Placeholder 2"/>
          <p:cNvSpPr>
            <a:spLocks noGrp="1"/>
          </p:cNvSpPr>
          <p:nvPr>
            <p:ph type="body" sz="quarter" idx="10"/>
          </p:nvPr>
        </p:nvSpPr>
        <p:spPr>
          <a:prstGeom prst="rect">
            <a:avLst/>
          </a:prstGeom>
        </p:spPr>
        <p:txBody>
          <a:bodyPr>
            <a:noAutofit/>
          </a:bodyPr>
          <a:lstStyle/>
          <a:p>
            <a:pPr lvl="1"/>
            <a:r>
              <a:rPr lang="en-US" dirty="0"/>
              <a:t>This is a plain text slide, arranged in two columns to keep line lengths legible. As imagery is strongly preferred, try to limit use of this layout to:</a:t>
            </a:r>
          </a:p>
          <a:p>
            <a:pPr lvl="3"/>
            <a:r>
              <a:rPr lang="en-US" dirty="0"/>
              <a:t>Agendas</a:t>
            </a:r>
          </a:p>
          <a:p>
            <a:pPr lvl="3"/>
            <a:r>
              <a:rPr lang="en-US" dirty="0"/>
              <a:t>Lists</a:t>
            </a:r>
          </a:p>
          <a:p>
            <a:pPr lvl="3"/>
            <a:r>
              <a:rPr lang="en-US" dirty="0"/>
              <a:t>Summaries</a:t>
            </a:r>
          </a:p>
          <a:p>
            <a:pPr marL="0" lvl="2" indent="0">
              <a:buNone/>
            </a:pPr>
            <a:endParaRPr lang="en-US" dirty="0"/>
          </a:p>
        </p:txBody>
      </p:sp>
      <p:pic>
        <p:nvPicPr>
          <p:cNvPr id="1026" name="Picture 2" descr="https://lh4.googleusercontent.com/y2jXIjM1etKWUwhYTkq7CYJTZHTBxPVtcvWIGtWr_j4P1NXz_k9RgK8mghN30W8jF9f1KdRWlOZmZRS_1GgaXG13cC_3BY1SNTOLWWTZwSoG9VZQXm72Z2zv6v3LB26FwaBtEejOMD4">
            <a:extLst>
              <a:ext uri="{FF2B5EF4-FFF2-40B4-BE49-F238E27FC236}">
                <a16:creationId xmlns:a16="http://schemas.microsoft.com/office/drawing/2014/main" id="{775519F0-0696-CA44-9937-461F49B47F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42799"/>
            <a:ext cx="9144000" cy="460070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DE3F466-359C-5A44-B169-3E9A0B356CE0}"/>
              </a:ext>
            </a:extLst>
          </p:cNvPr>
          <p:cNvSpPr txBox="1"/>
          <p:nvPr/>
        </p:nvSpPr>
        <p:spPr>
          <a:xfrm>
            <a:off x="3947886" y="1045029"/>
            <a:ext cx="3389085"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Click on the “Create a List” link from the side menu or from the Lists section.</a:t>
            </a:r>
          </a:p>
        </p:txBody>
      </p:sp>
      <p:cxnSp>
        <p:nvCxnSpPr>
          <p:cNvPr id="6" name="Straight Arrow Connector 5">
            <a:extLst>
              <a:ext uri="{FF2B5EF4-FFF2-40B4-BE49-F238E27FC236}">
                <a16:creationId xmlns:a16="http://schemas.microsoft.com/office/drawing/2014/main" id="{D5EE815C-4A9D-2245-A5D8-B58018A3F49A}"/>
              </a:ext>
            </a:extLst>
          </p:cNvPr>
          <p:cNvCxnSpPr>
            <a:cxnSpLocks/>
            <a:stCxn id="4" idx="1"/>
          </p:cNvCxnSpPr>
          <p:nvPr/>
        </p:nvCxnSpPr>
        <p:spPr>
          <a:xfrm flipH="1">
            <a:off x="965202" y="1306639"/>
            <a:ext cx="2982684" cy="105193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cxnSp>
        <p:nvCxnSpPr>
          <p:cNvPr id="9" name="Elbow Connector 8">
            <a:extLst>
              <a:ext uri="{FF2B5EF4-FFF2-40B4-BE49-F238E27FC236}">
                <a16:creationId xmlns:a16="http://schemas.microsoft.com/office/drawing/2014/main" id="{F2964BFE-068F-A44F-90A8-B2880746AE48}"/>
              </a:ext>
            </a:extLst>
          </p:cNvPr>
          <p:cNvCxnSpPr>
            <a:cxnSpLocks/>
          </p:cNvCxnSpPr>
          <p:nvPr/>
        </p:nvCxnSpPr>
        <p:spPr>
          <a:xfrm rot="5400000">
            <a:off x="5098497" y="1818269"/>
            <a:ext cx="1777293" cy="1277256"/>
          </a:xfrm>
          <a:prstGeom prst="bentConnector3">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26619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Slide Title Goes Here</a:t>
            </a:r>
            <a:br>
              <a:rPr lang="en-US" dirty="0"/>
            </a:br>
            <a:endParaRPr lang="en-US" dirty="0"/>
          </a:p>
        </p:txBody>
      </p:sp>
      <p:sp>
        <p:nvSpPr>
          <p:cNvPr id="3" name="Content Placeholder 2"/>
          <p:cNvSpPr>
            <a:spLocks noGrp="1"/>
          </p:cNvSpPr>
          <p:nvPr>
            <p:ph type="body" sz="quarter" idx="10"/>
          </p:nvPr>
        </p:nvSpPr>
        <p:spPr>
          <a:prstGeom prst="rect">
            <a:avLst/>
          </a:prstGeom>
        </p:spPr>
        <p:txBody>
          <a:bodyPr>
            <a:noAutofit/>
          </a:bodyPr>
          <a:lstStyle/>
          <a:p>
            <a:pPr lvl="1"/>
            <a:r>
              <a:rPr lang="en-US" dirty="0"/>
              <a:t>This is a plain text slide, arranged in two columns to keep line lengths legible. As imagery is strongly preferred, try to limit use of this layout to:</a:t>
            </a:r>
          </a:p>
          <a:p>
            <a:pPr lvl="3"/>
            <a:r>
              <a:rPr lang="en-US" dirty="0"/>
              <a:t>Agendas</a:t>
            </a:r>
          </a:p>
          <a:p>
            <a:pPr lvl="3"/>
            <a:r>
              <a:rPr lang="en-US" dirty="0"/>
              <a:t>Lists</a:t>
            </a:r>
          </a:p>
          <a:p>
            <a:pPr lvl="3"/>
            <a:r>
              <a:rPr lang="en-US" dirty="0"/>
              <a:t>Summaries</a:t>
            </a:r>
          </a:p>
          <a:p>
            <a:pPr marL="0" lvl="2" indent="0">
              <a:buNone/>
            </a:pPr>
            <a:endParaRPr lang="en-US" dirty="0"/>
          </a:p>
        </p:txBody>
      </p:sp>
      <p:pic>
        <p:nvPicPr>
          <p:cNvPr id="2050" name="Picture 2" descr="https://lh4.googleusercontent.com/xuRXrsIEVVsehkA3UK7Qjb-N9S-i-sECW84-iE_Tv8fl751J9oEFOeRF8U7uKQ48DeoeJtT7O2kYGRhWKnmBAOReIxh_4hjsckfaKgKUMYcsDpDG5SX7NeMQSBw1u-ZdUM_fuIQXv48">
            <a:extLst>
              <a:ext uri="{FF2B5EF4-FFF2-40B4-BE49-F238E27FC236}">
                <a16:creationId xmlns:a16="http://schemas.microsoft.com/office/drawing/2014/main" id="{90CDAE36-04FA-D449-99BE-BA2F929C0C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37029"/>
            <a:ext cx="9144000" cy="460647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DC07D41-EC46-CE49-AF1B-3E846BAFBE67}"/>
              </a:ext>
            </a:extLst>
          </p:cNvPr>
          <p:cNvSpPr txBox="1"/>
          <p:nvPr/>
        </p:nvSpPr>
        <p:spPr>
          <a:xfrm>
            <a:off x="4325258" y="908416"/>
            <a:ext cx="3585027"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Once in the “Create a List” section you can “Create a New Search”. The search criteria sections will be listed alphabetically.</a:t>
            </a:r>
          </a:p>
        </p:txBody>
      </p:sp>
      <p:cxnSp>
        <p:nvCxnSpPr>
          <p:cNvPr id="7" name="Straight Arrow Connector 6">
            <a:extLst>
              <a:ext uri="{FF2B5EF4-FFF2-40B4-BE49-F238E27FC236}">
                <a16:creationId xmlns:a16="http://schemas.microsoft.com/office/drawing/2014/main" id="{71AF5B3B-4C23-E646-A0DD-0D08C9CB8DB2}"/>
              </a:ext>
            </a:extLst>
          </p:cNvPr>
          <p:cNvCxnSpPr>
            <a:cxnSpLocks/>
          </p:cNvCxnSpPr>
          <p:nvPr/>
        </p:nvCxnSpPr>
        <p:spPr>
          <a:xfrm flipH="1">
            <a:off x="4572003" y="1647080"/>
            <a:ext cx="1182911" cy="187989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82925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Slide Title Goes Here</a:t>
            </a:r>
            <a:br>
              <a:rPr lang="en-US"/>
            </a:br>
            <a:endParaRPr lang="en-US" dirty="0"/>
          </a:p>
        </p:txBody>
      </p:sp>
      <p:sp>
        <p:nvSpPr>
          <p:cNvPr id="3" name="Content Placeholder 2"/>
          <p:cNvSpPr>
            <a:spLocks noGrp="1"/>
          </p:cNvSpPr>
          <p:nvPr>
            <p:ph type="body" sz="quarter" idx="10"/>
          </p:nvPr>
        </p:nvSpPr>
        <p:spPr>
          <a:prstGeom prst="rect">
            <a:avLst/>
          </a:prstGeom>
        </p:spPr>
        <p:txBody>
          <a:bodyPr>
            <a:noAutofit/>
          </a:bodyPr>
          <a:lstStyle/>
          <a:p>
            <a:pPr lvl="1"/>
            <a:r>
              <a:rPr lang="en-US"/>
              <a:t>This is a plain text slide, arranged in two columns to keep line lengths legible. As imagery is strongly preferred, try to limit use of this layout to:</a:t>
            </a:r>
          </a:p>
          <a:p>
            <a:pPr lvl="3"/>
            <a:r>
              <a:rPr lang="en-US"/>
              <a:t>Agendas</a:t>
            </a:r>
          </a:p>
          <a:p>
            <a:pPr lvl="3"/>
            <a:r>
              <a:rPr lang="en-US"/>
              <a:t>Lists</a:t>
            </a:r>
          </a:p>
          <a:p>
            <a:pPr lvl="3"/>
            <a:r>
              <a:rPr lang="en-US"/>
              <a:t>Summaries</a:t>
            </a:r>
          </a:p>
          <a:p>
            <a:pPr marL="0" lvl="2" indent="0">
              <a:buNone/>
            </a:pPr>
            <a:endParaRPr lang="en-US" dirty="0"/>
          </a:p>
        </p:txBody>
      </p:sp>
      <p:pic>
        <p:nvPicPr>
          <p:cNvPr id="3074" name="Picture 2" descr="https://lh4.googleusercontent.com/KUwEvMY1nwqLP-Jzlt7f6l3jDtLiDP2YtBY-rax7TOV3_lnTxI1ShoqvsTdmWDFRsHOgPMHeS5EuB5DaWAAdp3JZO-5BJb-H79czpMbOXTqkv8kcnA_zx1nWE5ehigGXenG-zmBUs78">
            <a:extLst>
              <a:ext uri="{FF2B5EF4-FFF2-40B4-BE49-F238E27FC236}">
                <a16:creationId xmlns:a16="http://schemas.microsoft.com/office/drawing/2014/main" id="{2E6D4D47-227C-EB42-9211-3B702E765A7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0666" r="2400"/>
          <a:stretch/>
        </p:blipFill>
        <p:spPr bwMode="auto">
          <a:xfrm>
            <a:off x="0" y="555897"/>
            <a:ext cx="9144000" cy="459486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A80F1AF0-015A-5346-8990-EBF3C60DD63A}"/>
              </a:ext>
            </a:extLst>
          </p:cNvPr>
          <p:cNvSpPr txBox="1"/>
          <p:nvPr/>
        </p:nvSpPr>
        <p:spPr>
          <a:xfrm>
            <a:off x="2692401" y="613529"/>
            <a:ext cx="4840513" cy="1169551"/>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We recommend adding fields you use the most to your “Favorites”, and arranging them in order of preference. </a:t>
            </a:r>
          </a:p>
          <a:p>
            <a:br>
              <a:rPr lang="en-US" dirty="0"/>
            </a:br>
            <a:r>
              <a:rPr lang="en-US" dirty="0"/>
              <a:t>Add the fields to your Favorites by clicking the star icons. </a:t>
            </a:r>
          </a:p>
          <a:p>
            <a:r>
              <a:rPr lang="en-US" dirty="0"/>
              <a:t>Then arrange fields by dragging to desired position on list.</a:t>
            </a:r>
          </a:p>
        </p:txBody>
      </p:sp>
      <p:cxnSp>
        <p:nvCxnSpPr>
          <p:cNvPr id="13" name="Elbow Connector 12">
            <a:extLst>
              <a:ext uri="{FF2B5EF4-FFF2-40B4-BE49-F238E27FC236}">
                <a16:creationId xmlns:a16="http://schemas.microsoft.com/office/drawing/2014/main" id="{20CB3289-C5C4-C64D-A76B-692961FA4D32}"/>
              </a:ext>
            </a:extLst>
          </p:cNvPr>
          <p:cNvCxnSpPr>
            <a:cxnSpLocks/>
          </p:cNvCxnSpPr>
          <p:nvPr/>
        </p:nvCxnSpPr>
        <p:spPr>
          <a:xfrm>
            <a:off x="2692401" y="1401898"/>
            <a:ext cx="3367313" cy="1167131"/>
          </a:xfrm>
          <a:prstGeom prst="bentConnector3">
            <a:avLst>
              <a:gd name="adj1" fmla="val -1724"/>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9" name="TextBox 18">
            <a:extLst>
              <a:ext uri="{FF2B5EF4-FFF2-40B4-BE49-F238E27FC236}">
                <a16:creationId xmlns:a16="http://schemas.microsoft.com/office/drawing/2014/main" id="{3E5F0FC4-F662-324D-BE7D-E10D3024E2DA}"/>
              </a:ext>
            </a:extLst>
          </p:cNvPr>
          <p:cNvSpPr txBox="1"/>
          <p:nvPr/>
        </p:nvSpPr>
        <p:spPr>
          <a:xfrm>
            <a:off x="4122057" y="3069773"/>
            <a:ext cx="1981200" cy="738664"/>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Click the “Save” button after you’ve made desired changes.</a:t>
            </a:r>
          </a:p>
        </p:txBody>
      </p:sp>
      <p:cxnSp>
        <p:nvCxnSpPr>
          <p:cNvPr id="21" name="Straight Arrow Connector 20">
            <a:extLst>
              <a:ext uri="{FF2B5EF4-FFF2-40B4-BE49-F238E27FC236}">
                <a16:creationId xmlns:a16="http://schemas.microsoft.com/office/drawing/2014/main" id="{1344AB6C-48BB-684A-AECC-B46DCE65D7AC}"/>
              </a:ext>
            </a:extLst>
          </p:cNvPr>
          <p:cNvCxnSpPr>
            <a:cxnSpLocks/>
          </p:cNvCxnSpPr>
          <p:nvPr/>
        </p:nvCxnSpPr>
        <p:spPr>
          <a:xfrm flipV="1">
            <a:off x="6103257" y="1783081"/>
            <a:ext cx="2598057" cy="135926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40905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58B16-97AC-E04B-92B6-9B540C0DD518}"/>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F053994-9C27-C740-890B-56597B180AFA}"/>
              </a:ext>
            </a:extLst>
          </p:cNvPr>
          <p:cNvSpPr>
            <a:spLocks noGrp="1"/>
          </p:cNvSpPr>
          <p:nvPr>
            <p:ph type="body" sz="quarter" idx="10"/>
          </p:nvPr>
        </p:nvSpPr>
        <p:spPr/>
        <p:txBody>
          <a:bodyPr/>
          <a:lstStyle/>
          <a:p>
            <a:endParaRPr lang="en-US"/>
          </a:p>
        </p:txBody>
      </p:sp>
      <p:pic>
        <p:nvPicPr>
          <p:cNvPr id="4" name="Picture 2" descr="https://lh4.googleusercontent.com/KUwEvMY1nwqLP-Jzlt7f6l3jDtLiDP2YtBY-rax7TOV3_lnTxI1ShoqvsTdmWDFRsHOgPMHeS5EuB5DaWAAdp3JZO-5BJb-H79czpMbOXTqkv8kcnA_zx1nWE5ehigGXenG-zmBUs78">
            <a:extLst>
              <a:ext uri="{FF2B5EF4-FFF2-40B4-BE49-F238E27FC236}">
                <a16:creationId xmlns:a16="http://schemas.microsoft.com/office/drawing/2014/main" id="{E481718C-46E2-4C4E-9352-61B8975E2F4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666" r="2400"/>
          <a:stretch/>
        </p:blipFill>
        <p:spPr bwMode="auto">
          <a:xfrm>
            <a:off x="0" y="548640"/>
            <a:ext cx="9144000" cy="459486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5E8C65F-A807-0C48-8BA0-2183CBC60A5B}"/>
              </a:ext>
            </a:extLst>
          </p:cNvPr>
          <p:cNvSpPr txBox="1"/>
          <p:nvPr/>
        </p:nvSpPr>
        <p:spPr>
          <a:xfrm>
            <a:off x="2649070" y="2735943"/>
            <a:ext cx="3236473" cy="1384995"/>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“Preview My Results” allows you to see what the count of people is. This is handy to use for audience analysis.</a:t>
            </a:r>
          </a:p>
          <a:p>
            <a:endParaRPr lang="en-US" dirty="0"/>
          </a:p>
          <a:p>
            <a:r>
              <a:rPr lang="en-US" dirty="0"/>
              <a:t>To update the count, click “Preview My Results” after adding any new criteria. </a:t>
            </a:r>
          </a:p>
        </p:txBody>
      </p:sp>
      <p:cxnSp>
        <p:nvCxnSpPr>
          <p:cNvPr id="7" name="Straight Arrow Connector 6">
            <a:extLst>
              <a:ext uri="{FF2B5EF4-FFF2-40B4-BE49-F238E27FC236}">
                <a16:creationId xmlns:a16="http://schemas.microsoft.com/office/drawing/2014/main" id="{8C314734-9192-8F4A-9B91-BDF23E687C92}"/>
              </a:ext>
            </a:extLst>
          </p:cNvPr>
          <p:cNvCxnSpPr>
            <a:cxnSpLocks/>
            <a:stCxn id="5" idx="3"/>
          </p:cNvCxnSpPr>
          <p:nvPr/>
        </p:nvCxnSpPr>
        <p:spPr>
          <a:xfrm flipV="1">
            <a:off x="5885543" y="3000829"/>
            <a:ext cx="1246414" cy="427612"/>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42088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958B16-97AC-E04B-92B6-9B540C0DD518}"/>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F053994-9C27-C740-890B-56597B180AFA}"/>
              </a:ext>
            </a:extLst>
          </p:cNvPr>
          <p:cNvSpPr>
            <a:spLocks noGrp="1"/>
          </p:cNvSpPr>
          <p:nvPr>
            <p:ph type="body" sz="quarter" idx="10"/>
          </p:nvPr>
        </p:nvSpPr>
        <p:spPr/>
        <p:txBody>
          <a:bodyPr/>
          <a:lstStyle/>
          <a:p>
            <a:endParaRPr lang="en-US"/>
          </a:p>
        </p:txBody>
      </p:sp>
      <p:pic>
        <p:nvPicPr>
          <p:cNvPr id="4" name="Picture 2" descr="https://lh4.googleusercontent.com/KUwEvMY1nwqLP-Jzlt7f6l3jDtLiDP2YtBY-rax7TOV3_lnTxI1ShoqvsTdmWDFRsHOgPMHeS5EuB5DaWAAdp3JZO-5BJb-H79czpMbOXTqkv8kcnA_zx1nWE5ehigGXenG-zmBUs78">
            <a:extLst>
              <a:ext uri="{FF2B5EF4-FFF2-40B4-BE49-F238E27FC236}">
                <a16:creationId xmlns:a16="http://schemas.microsoft.com/office/drawing/2014/main" id="{E481718C-46E2-4C4E-9352-61B8975E2F4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666" r="2400"/>
          <a:stretch/>
        </p:blipFill>
        <p:spPr bwMode="auto">
          <a:xfrm>
            <a:off x="0" y="548640"/>
            <a:ext cx="9144000" cy="459486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a:extLst/>
        </p:spPr>
      </p:pic>
      <p:sp>
        <p:nvSpPr>
          <p:cNvPr id="5" name="TextBox 4">
            <a:extLst>
              <a:ext uri="{FF2B5EF4-FFF2-40B4-BE49-F238E27FC236}">
                <a16:creationId xmlns:a16="http://schemas.microsoft.com/office/drawing/2014/main" id="{85E8C65F-A807-0C48-8BA0-2183CBC60A5B}"/>
              </a:ext>
            </a:extLst>
          </p:cNvPr>
          <p:cNvSpPr txBox="1"/>
          <p:nvPr/>
        </p:nvSpPr>
        <p:spPr>
          <a:xfrm>
            <a:off x="3040743" y="2794000"/>
            <a:ext cx="2757714" cy="137886"/>
          </a:xfrm>
          <a:prstGeom prst="rect">
            <a:avLst/>
          </a:prstGeom>
          <a:solidFill>
            <a:schemeClr val="bg1"/>
          </a:solidFill>
        </p:spPr>
        <p:txBody>
          <a:bodyPr wrap="square" rtlCol="0">
            <a:spAutoFit/>
          </a:bodyPr>
          <a:lstStyle/>
          <a:p>
            <a:endParaRPr lang="en-US" sz="1400" dirty="0">
              <a:solidFill>
                <a:srgbClr val="C00000"/>
              </a:solidFill>
            </a:endParaRPr>
          </a:p>
        </p:txBody>
      </p:sp>
      <p:sp>
        <p:nvSpPr>
          <p:cNvPr id="8" name="TextBox 7">
            <a:extLst>
              <a:ext uri="{FF2B5EF4-FFF2-40B4-BE49-F238E27FC236}">
                <a16:creationId xmlns:a16="http://schemas.microsoft.com/office/drawing/2014/main" id="{149B85A8-0415-8D4A-803C-7D751265F94C}"/>
              </a:ext>
            </a:extLst>
          </p:cNvPr>
          <p:cNvSpPr txBox="1"/>
          <p:nvPr/>
        </p:nvSpPr>
        <p:spPr>
          <a:xfrm>
            <a:off x="3737429" y="2844800"/>
            <a:ext cx="2757714" cy="137886"/>
          </a:xfrm>
          <a:prstGeom prst="rect">
            <a:avLst/>
          </a:prstGeom>
          <a:solidFill>
            <a:schemeClr val="bg1"/>
          </a:solidFill>
        </p:spPr>
        <p:txBody>
          <a:bodyPr wrap="square" rtlCol="0">
            <a:spAutoFit/>
          </a:bodyPr>
          <a:lstStyle/>
          <a:p>
            <a:endParaRPr lang="en-US" sz="1400" dirty="0">
              <a:solidFill>
                <a:srgbClr val="C00000"/>
              </a:solidFill>
            </a:endParaRPr>
          </a:p>
        </p:txBody>
      </p:sp>
      <p:cxnSp>
        <p:nvCxnSpPr>
          <p:cNvPr id="10" name="Straight Arrow Connector 9">
            <a:extLst>
              <a:ext uri="{FF2B5EF4-FFF2-40B4-BE49-F238E27FC236}">
                <a16:creationId xmlns:a16="http://schemas.microsoft.com/office/drawing/2014/main" id="{4FAC0B4C-C28C-004E-8503-62FFAA743BB4}"/>
              </a:ext>
            </a:extLst>
          </p:cNvPr>
          <p:cNvCxnSpPr>
            <a:cxnSpLocks/>
          </p:cNvCxnSpPr>
          <p:nvPr/>
        </p:nvCxnSpPr>
        <p:spPr>
          <a:xfrm>
            <a:off x="6277429" y="1719943"/>
            <a:ext cx="1103086" cy="732971"/>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698512AB-A453-ED42-BE39-EA7F444D1828}"/>
              </a:ext>
            </a:extLst>
          </p:cNvPr>
          <p:cNvSpPr txBox="1"/>
          <p:nvPr/>
        </p:nvSpPr>
        <p:spPr>
          <a:xfrm>
            <a:off x="3982357" y="1254780"/>
            <a:ext cx="3477986" cy="523220"/>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p>
            <a:r>
              <a:rPr lang="en-US" sz="1400" dirty="0">
                <a:solidFill>
                  <a:srgbClr val="C00000"/>
                </a:solidFill>
              </a:rPr>
              <a:t>Once you have your chosen criteria, click on “Refresh Step” to confirm it.</a:t>
            </a:r>
          </a:p>
        </p:txBody>
      </p:sp>
      <p:cxnSp>
        <p:nvCxnSpPr>
          <p:cNvPr id="13" name="Straight Arrow Connector 12">
            <a:extLst>
              <a:ext uri="{FF2B5EF4-FFF2-40B4-BE49-F238E27FC236}">
                <a16:creationId xmlns:a16="http://schemas.microsoft.com/office/drawing/2014/main" id="{0E18F76A-E353-1945-BF9D-3024DC8F16CD}"/>
              </a:ext>
            </a:extLst>
          </p:cNvPr>
          <p:cNvCxnSpPr>
            <a:cxnSpLocks/>
          </p:cNvCxnSpPr>
          <p:nvPr/>
        </p:nvCxnSpPr>
        <p:spPr>
          <a:xfrm>
            <a:off x="5537200" y="3048000"/>
            <a:ext cx="1255486" cy="558800"/>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
        <p:nvSpPr>
          <p:cNvPr id="11" name="TextBox 10">
            <a:extLst>
              <a:ext uri="{FF2B5EF4-FFF2-40B4-BE49-F238E27FC236}">
                <a16:creationId xmlns:a16="http://schemas.microsoft.com/office/drawing/2014/main" id="{99CE5555-BFE6-FE46-9FA8-58CC8A1A5718}"/>
              </a:ext>
            </a:extLst>
          </p:cNvPr>
          <p:cNvSpPr txBox="1"/>
          <p:nvPr/>
        </p:nvSpPr>
        <p:spPr>
          <a:xfrm>
            <a:off x="2427515" y="2794000"/>
            <a:ext cx="3167744" cy="954107"/>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Click the “+ Add Step” button to add additional criteria to your search. </a:t>
            </a:r>
          </a:p>
          <a:p>
            <a:endParaRPr lang="en-US" dirty="0"/>
          </a:p>
          <a:p>
            <a:r>
              <a:rPr lang="en-US" dirty="0"/>
              <a:t>*See next slide for dropdown options.</a:t>
            </a:r>
          </a:p>
        </p:txBody>
      </p:sp>
      <p:sp>
        <p:nvSpPr>
          <p:cNvPr id="15" name="TextBox 14">
            <a:extLst>
              <a:ext uri="{FF2B5EF4-FFF2-40B4-BE49-F238E27FC236}">
                <a16:creationId xmlns:a16="http://schemas.microsoft.com/office/drawing/2014/main" id="{4946D44C-9AB6-624F-9A1C-D7FC4E1D63E6}"/>
              </a:ext>
            </a:extLst>
          </p:cNvPr>
          <p:cNvSpPr txBox="1"/>
          <p:nvPr/>
        </p:nvSpPr>
        <p:spPr>
          <a:xfrm>
            <a:off x="6640285" y="3773626"/>
            <a:ext cx="2431143" cy="1169551"/>
          </a:xfrm>
          <a:prstGeom prst="rect">
            <a:avLst/>
          </a:prstGeom>
          <a:solidFill>
            <a:schemeClr val="bg1"/>
          </a:solidFill>
          <a:effectLst>
            <a:outerShdw blurRad="76200" dist="38100" dir="2700000" algn="tl" rotWithShape="0">
              <a:prstClr val="black">
                <a:alpha val="25000"/>
              </a:prstClr>
            </a:outerShdw>
          </a:effectLst>
        </p:spPr>
        <p:txBody>
          <a:bodyPr wrap="square" rtlCol="0">
            <a:spAutoFit/>
          </a:bodyPr>
          <a:lstStyle/>
          <a:p>
            <a:r>
              <a:rPr lang="en-US" sz="1400" dirty="0">
                <a:solidFill>
                  <a:srgbClr val="C00000"/>
                </a:solidFill>
              </a:rPr>
              <a:t>Click the “Run Search” button once you have completed all the steps necessary to create the desired audience list.</a:t>
            </a:r>
          </a:p>
        </p:txBody>
      </p:sp>
      <p:cxnSp>
        <p:nvCxnSpPr>
          <p:cNvPr id="20" name="Curved Connector 19">
            <a:extLst>
              <a:ext uri="{FF2B5EF4-FFF2-40B4-BE49-F238E27FC236}">
                <a16:creationId xmlns:a16="http://schemas.microsoft.com/office/drawing/2014/main" id="{FBB3CD8F-8D93-AC49-A5E2-484A2283565E}"/>
              </a:ext>
            </a:extLst>
          </p:cNvPr>
          <p:cNvCxnSpPr/>
          <p:nvPr/>
        </p:nvCxnSpPr>
        <p:spPr>
          <a:xfrm flipV="1">
            <a:off x="8489042" y="3773626"/>
            <a:ext cx="312057" cy="203288"/>
          </a:xfrm>
          <a:prstGeom prst="curvedConnector3">
            <a:avLst>
              <a:gd name="adj1" fmla="val 11279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36655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59BC3-8169-0244-B1AF-8AF9B25511D9}"/>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4372B14C-C8B5-574E-826E-F7A6F895C1BC}"/>
              </a:ext>
            </a:extLst>
          </p:cNvPr>
          <p:cNvSpPr>
            <a:spLocks noGrp="1"/>
          </p:cNvSpPr>
          <p:nvPr>
            <p:ph type="body" sz="quarter" idx="10"/>
          </p:nvPr>
        </p:nvSpPr>
        <p:spPr/>
        <p:txBody>
          <a:bodyPr/>
          <a:lstStyle/>
          <a:p>
            <a:endParaRPr lang="en-US"/>
          </a:p>
        </p:txBody>
      </p:sp>
      <p:pic>
        <p:nvPicPr>
          <p:cNvPr id="5" name="Picture 4">
            <a:extLst>
              <a:ext uri="{FF2B5EF4-FFF2-40B4-BE49-F238E27FC236}">
                <a16:creationId xmlns:a16="http://schemas.microsoft.com/office/drawing/2014/main" id="{4A8D19DC-C6A7-FF46-A60C-BC5AC7DB1062}"/>
              </a:ext>
            </a:extLst>
          </p:cNvPr>
          <p:cNvPicPr>
            <a:picLocks noChangeAspect="1"/>
          </p:cNvPicPr>
          <p:nvPr/>
        </p:nvPicPr>
        <p:blipFill>
          <a:blip r:embed="rId2"/>
          <a:stretch>
            <a:fillRect/>
          </a:stretch>
        </p:blipFill>
        <p:spPr>
          <a:xfrm>
            <a:off x="0" y="551543"/>
            <a:ext cx="9144000" cy="4591957"/>
          </a:xfrm>
          <a:prstGeom prst="rect">
            <a:avLst/>
          </a:prstGeom>
        </p:spPr>
      </p:pic>
      <p:sp>
        <p:nvSpPr>
          <p:cNvPr id="6" name="TextBox 5">
            <a:extLst>
              <a:ext uri="{FF2B5EF4-FFF2-40B4-BE49-F238E27FC236}">
                <a16:creationId xmlns:a16="http://schemas.microsoft.com/office/drawing/2014/main" id="{D191B9B4-73A9-1645-B27B-23C659BD5A38}"/>
              </a:ext>
            </a:extLst>
          </p:cNvPr>
          <p:cNvSpPr txBox="1"/>
          <p:nvPr/>
        </p:nvSpPr>
        <p:spPr>
          <a:xfrm>
            <a:off x="1882801" y="2904300"/>
            <a:ext cx="3005204" cy="1600438"/>
          </a:xfrm>
          <a:prstGeom prst="rect">
            <a:avLst/>
          </a:prstGeom>
          <a:solidFill>
            <a:schemeClr val="bg1"/>
          </a:solidFill>
          <a:ln>
            <a:solidFill>
              <a:schemeClr val="accent1">
                <a:lumMod val="40000"/>
                <a:lumOff val="60000"/>
              </a:schemeClr>
            </a:solidFill>
          </a:ln>
          <a:effectLst>
            <a:outerShdw blurRad="76200" dist="38100" dir="2700000" algn="tl" rotWithShape="0">
              <a:prstClr val="black">
                <a:alpha val="25000"/>
              </a:prstClr>
            </a:outerShdw>
          </a:effectLst>
        </p:spPr>
        <p:txBody>
          <a:bodyPr wrap="square" rtlCol="0">
            <a:spAutoFit/>
          </a:bodyPr>
          <a:lstStyle>
            <a:defPPr>
              <a:defRPr lang="en-US"/>
            </a:defPPr>
            <a:lvl1pPr>
              <a:defRPr sz="1400">
                <a:solidFill>
                  <a:srgbClr val="C00000"/>
                </a:solidFill>
              </a:defRPr>
            </a:lvl1pPr>
          </a:lstStyle>
          <a:p>
            <a:r>
              <a:rPr lang="en-US" dirty="0"/>
              <a:t>When you click on the “+ Add Step” button, a dropdown will appear with additional step options. The three main ones you will use are:</a:t>
            </a:r>
          </a:p>
          <a:p>
            <a:pPr marL="285750" indent="-285750">
              <a:buFont typeface="Arial" charset="0"/>
              <a:buChar char="•"/>
            </a:pPr>
            <a:r>
              <a:rPr lang="en-US" dirty="0"/>
              <a:t>Add Contacts</a:t>
            </a:r>
          </a:p>
          <a:p>
            <a:pPr marL="285750" indent="-285750">
              <a:buFont typeface="Arial" charset="0"/>
              <a:buChar char="•"/>
            </a:pPr>
            <a:r>
              <a:rPr lang="en-US" dirty="0"/>
              <a:t>Remove Contacts</a:t>
            </a:r>
          </a:p>
          <a:p>
            <a:pPr marL="285750" indent="-285750">
              <a:buFont typeface="Arial" charset="0"/>
              <a:buChar char="•"/>
            </a:pPr>
            <a:r>
              <a:rPr lang="en-US" dirty="0"/>
              <a:t>Narrow Contacts</a:t>
            </a:r>
          </a:p>
        </p:txBody>
      </p:sp>
      <p:cxnSp>
        <p:nvCxnSpPr>
          <p:cNvPr id="7" name="Straight Arrow Connector 6"/>
          <p:cNvCxnSpPr/>
          <p:nvPr/>
        </p:nvCxnSpPr>
        <p:spPr>
          <a:xfrm flipV="1">
            <a:off x="4894729" y="3408829"/>
            <a:ext cx="1398495" cy="295836"/>
          </a:xfrm>
          <a:prstGeom prst="straightConnector1">
            <a:avLst/>
          </a:prstGeom>
          <a:ln>
            <a:tailEnd type="triangle"/>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783162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Audubon RGB">
      <a:dk1>
        <a:srgbClr val="262626"/>
      </a:dk1>
      <a:lt1>
        <a:sysClr val="window" lastClr="FFFFFF"/>
      </a:lt1>
      <a:dk2>
        <a:srgbClr val="4C4C4C"/>
      </a:dk2>
      <a:lt2>
        <a:srgbClr val="F3F3F3"/>
      </a:lt2>
      <a:accent1>
        <a:srgbClr val="F15936"/>
      </a:accent1>
      <a:accent2>
        <a:srgbClr val="0AA8E3"/>
      </a:accent2>
      <a:accent3>
        <a:srgbClr val="7BA701"/>
      </a:accent3>
      <a:accent4>
        <a:srgbClr val="9064AA"/>
      </a:accent4>
      <a:accent5>
        <a:srgbClr val="71C1BE"/>
      </a:accent5>
      <a:accent6>
        <a:srgbClr val="006195"/>
      </a:accent6>
      <a:hlink>
        <a:srgbClr val="999999"/>
      </a:hlink>
      <a:folHlink>
        <a:srgbClr val="999999"/>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e9e4c878-e3ad-4ee5-b937-70df3e1cc7fe">7SUXFNCRWVX5-175-88</_dlc_DocId>
    <_dlc_DocIdUrl xmlns="e9e4c878-e3ad-4ee5-b937-70df3e1cc7fe">
      <Url>https://audsoc.sharepoint.com/EngagementPublic/_layouts/15/DocIdRedir.aspx?ID=7SUXFNCRWVX5-175-88</Url>
      <Description>7SUXFNCRWVX5-175-88</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D5C21A395D3B547A9666A722D32174C" ma:contentTypeVersion="6" ma:contentTypeDescription="Create a new document." ma:contentTypeScope="" ma:versionID="b81ad3c9129d34dece7f9d7d948f80ac">
  <xsd:schema xmlns:xsd="http://www.w3.org/2001/XMLSchema" xmlns:xs="http://www.w3.org/2001/XMLSchema" xmlns:p="http://schemas.microsoft.com/office/2006/metadata/properties" xmlns:ns2="e9e4c878-e3ad-4ee5-b937-70df3e1cc7fe" xmlns:ns3="d55b5340-2bae-4d12-a005-edf05a83d572" xmlns:ns4="9191dfb7-e3f5-47f2-9d95-90d004729faf" targetNamespace="http://schemas.microsoft.com/office/2006/metadata/properties" ma:root="true" ma:fieldsID="42991b9476f33a452a8c2b8359a5d659" ns2:_="" ns3:_="" ns4:_="">
    <xsd:import namespace="e9e4c878-e3ad-4ee5-b937-70df3e1cc7fe"/>
    <xsd:import namespace="d55b5340-2bae-4d12-a005-edf05a83d572"/>
    <xsd:import namespace="9191dfb7-e3f5-47f2-9d95-90d004729faf"/>
    <xsd:element name="properties">
      <xsd:complexType>
        <xsd:sequence>
          <xsd:element name="documentManagement">
            <xsd:complexType>
              <xsd:all>
                <xsd:element ref="ns2:_dlc_DocId" minOccurs="0"/>
                <xsd:element ref="ns2:_dlc_DocIdUrl" minOccurs="0"/>
                <xsd:element ref="ns2:_dlc_DocIdPersistId" minOccurs="0"/>
                <xsd:element ref="ns2:SharedWithUsers" minOccurs="0"/>
                <xsd:element ref="ns3:SharedWithDetails" minOccurs="0"/>
                <xsd:element ref="ns4:MediaServiceMetadata" minOccurs="0"/>
                <xsd:element ref="ns4:MediaServiceFastMetadata" minOccurs="0"/>
                <xsd:element ref="ns4:MediaServiceAuto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9e4c878-e3ad-4ee5-b937-70df3e1cc7fe"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55b5340-2bae-4d12-a005-edf05a83d572" elementFormDefault="qualified">
    <xsd:import namespace="http://schemas.microsoft.com/office/2006/documentManagement/types"/>
    <xsd:import namespace="http://schemas.microsoft.com/office/infopath/2007/PartnerControls"/>
    <xsd:element name="SharedWithDetails" ma:index="12"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191dfb7-e3f5-47f2-9d95-90d004729faf"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AutoTags" ma:index="15" nillable="true" ma:displayName="MediaServiceAutoTags" ma:description="" ma:internalName="MediaServiceAutoTag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CB15AEE6-7A23-4048-B21B-49ECCD95099F}">
  <ds:schemaRefs>
    <ds:schemaRef ds:uri="http://www.w3.org/XML/1998/namespace"/>
    <ds:schemaRef ds:uri="http://purl.org/dc/terms/"/>
    <ds:schemaRef ds:uri="e9e4c878-e3ad-4ee5-b937-70df3e1cc7fe"/>
    <ds:schemaRef ds:uri="http://purl.org/dc/elements/1.1/"/>
    <ds:schemaRef ds:uri="http://schemas.microsoft.com/office/2006/documentManagement/types"/>
    <ds:schemaRef ds:uri="http://schemas.microsoft.com/office/infopath/2007/PartnerControls"/>
    <ds:schemaRef ds:uri="http://schemas.microsoft.com/office/2006/metadata/properties"/>
    <ds:schemaRef ds:uri="http://purl.org/dc/dcmitype/"/>
    <ds:schemaRef ds:uri="http://schemas.openxmlformats.org/package/2006/metadata/core-properties"/>
  </ds:schemaRefs>
</ds:datastoreItem>
</file>

<file path=customXml/itemProps2.xml><?xml version="1.0" encoding="utf-8"?>
<ds:datastoreItem xmlns:ds="http://schemas.openxmlformats.org/officeDocument/2006/customXml" ds:itemID="{F0A4FC42-5F81-4D4C-A578-6CE9BD894FF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9e4c878-e3ad-4ee5-b937-70df3e1cc7fe"/>
    <ds:schemaRef ds:uri="d55b5340-2bae-4d12-a005-edf05a83d572"/>
    <ds:schemaRef ds:uri="9191dfb7-e3f5-47f2-9d95-90d004729fa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7945A09-E6A2-4378-AA39-BE3104BC369C}">
  <ds:schemaRefs>
    <ds:schemaRef ds:uri="http://schemas.microsoft.com/sharepoint/v3/contenttype/forms"/>
  </ds:schemaRefs>
</ds:datastoreItem>
</file>

<file path=customXml/itemProps4.xml><?xml version="1.0" encoding="utf-8"?>
<ds:datastoreItem xmlns:ds="http://schemas.openxmlformats.org/officeDocument/2006/customXml" ds:itemID="{C41419D5-91D0-4D46-B8AF-D85FD6D0C0C6}">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5510</TotalTime>
  <Words>1170</Words>
  <Application>Microsoft Macintosh PowerPoint</Application>
  <PresentationFormat>On-screen Show (16:9)</PresentationFormat>
  <Paragraphs>114</Paragraphs>
  <Slides>29</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29</vt:i4>
      </vt:variant>
    </vt:vector>
  </HeadingPairs>
  <TitlesOfParts>
    <vt:vector size="36" baseType="lpstr">
      <vt:lpstr>Arial</vt:lpstr>
      <vt:lpstr>Calibri</vt:lpstr>
      <vt:lpstr>Georgia</vt:lpstr>
      <vt:lpstr>Helvetica</vt:lpstr>
      <vt:lpstr>Helvetica Light</vt:lpstr>
      <vt:lpstr>Mangal</vt:lpstr>
      <vt:lpstr>Office Theme</vt:lpstr>
      <vt:lpstr>PowerPoint Presentation</vt:lpstr>
      <vt:lpstr>Table of Contents:</vt:lpstr>
      <vt:lpstr>General Overview of the   Create a List Interface  </vt:lpstr>
      <vt:lpstr>Slide Title Goes Here </vt:lpstr>
      <vt:lpstr>Slide Title Goes Here </vt:lpstr>
      <vt:lpstr>Slide Title Goes Here </vt:lpstr>
      <vt:lpstr>PowerPoint Presentation</vt:lpstr>
      <vt:lpstr>PowerPoint Presentation</vt:lpstr>
      <vt:lpstr>PowerPoint Presentation</vt:lpstr>
      <vt:lpstr>                   Creating a user-interest-based search using  “Activist Codes” </vt:lpstr>
      <vt:lpstr>Activist Code Types:</vt:lpstr>
      <vt:lpstr>PowerPoint Presentation</vt:lpstr>
      <vt:lpstr>PowerPoint Presentation</vt:lpstr>
      <vt:lpstr>PowerPoint Presentation</vt:lpstr>
      <vt:lpstr>Creating a Combination Location Activist  Code / Zip Code Radius Saved Search </vt:lpstr>
      <vt:lpstr>PowerPoint Presentation</vt:lpstr>
      <vt:lpstr>PowerPoint Presentation</vt:lpstr>
      <vt:lpstr>PowerPoint Presentation</vt:lpstr>
      <vt:lpstr>Creating a List of Event Participants  </vt:lpstr>
      <vt:lpstr>PowerPoint Presentation</vt:lpstr>
      <vt:lpstr>PowerPoint Presentation</vt:lpstr>
      <vt:lpstr>PowerPoint Presentation</vt:lpstr>
      <vt:lpstr>PowerPoint Presentation</vt:lpstr>
      <vt:lpstr>PowerPoint Presentation</vt:lpstr>
      <vt:lpstr>PowerPoint Presentation</vt:lpstr>
      <vt:lpstr>Saving Your Search in the Correct Folder  </vt:lpstr>
      <vt:lpstr>PowerPoint Presentation</vt:lpstr>
      <vt:lpstr>PowerPoint Presentation</vt:lpstr>
      <vt:lpstr>PowerPoint Presentation</vt:lpstr>
    </vt:vector>
  </TitlesOfParts>
  <Company>Marktime Media</Company>
  <LinksUpToDate>false</LinksUpToDate>
  <SharedDoc>false</SharedDoc>
  <HyperlinksChanged>false</HyperlinksChanged>
  <AppVersion>16.0015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Schulp</dc:creator>
  <cp:lastModifiedBy>Microsoft Office User</cp:lastModifiedBy>
  <cp:revision>382</cp:revision>
  <dcterms:created xsi:type="dcterms:W3CDTF">2014-08-13T15:20:23Z</dcterms:created>
  <dcterms:modified xsi:type="dcterms:W3CDTF">2018-11-20T21:55:20Z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0x0101003D5C21A395D3B547A9666A722D32174C</vt:lpwstr>
  </property>
  <property fmtid="{D5CDD505-2E9C-101B-9397-08002B2CF9AE}" pid="3" name="_dlc_DocIdItemGuid">
    <vt:lpwstr>6d515c15-b1b4-4b3b-b58b-188a7c683277</vt:lpwstr>
  </property>
</Properties>
</file>