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42"/>
  </p:notesMasterIdLst>
  <p:handoutMasterIdLst>
    <p:handoutMasterId r:id="rId43"/>
  </p:handoutMasterIdLst>
  <p:sldIdLst>
    <p:sldId id="322" r:id="rId6"/>
    <p:sldId id="381" r:id="rId7"/>
    <p:sldId id="403" r:id="rId8"/>
    <p:sldId id="258" r:id="rId9"/>
    <p:sldId id="404" r:id="rId10"/>
    <p:sldId id="405" r:id="rId11"/>
    <p:sldId id="413" r:id="rId12"/>
    <p:sldId id="416" r:id="rId13"/>
    <p:sldId id="417" r:id="rId14"/>
    <p:sldId id="402" r:id="rId15"/>
    <p:sldId id="414" r:id="rId16"/>
    <p:sldId id="409" r:id="rId17"/>
    <p:sldId id="412" r:id="rId18"/>
    <p:sldId id="410" r:id="rId19"/>
    <p:sldId id="383" r:id="rId20"/>
    <p:sldId id="422" r:id="rId21"/>
    <p:sldId id="419" r:id="rId22"/>
    <p:sldId id="418" r:id="rId23"/>
    <p:sldId id="380" r:id="rId24"/>
    <p:sldId id="420" r:id="rId25"/>
    <p:sldId id="421" r:id="rId26"/>
    <p:sldId id="423" r:id="rId27"/>
    <p:sldId id="424" r:id="rId28"/>
    <p:sldId id="425" r:id="rId29"/>
    <p:sldId id="426" r:id="rId30"/>
    <p:sldId id="427" r:id="rId31"/>
    <p:sldId id="401" r:id="rId32"/>
    <p:sldId id="396" r:id="rId33"/>
    <p:sldId id="428" r:id="rId34"/>
    <p:sldId id="429" r:id="rId35"/>
    <p:sldId id="431" r:id="rId36"/>
    <p:sldId id="432" r:id="rId37"/>
    <p:sldId id="433" r:id="rId38"/>
    <p:sldId id="434" r:id="rId39"/>
    <p:sldId id="435" r:id="rId40"/>
    <p:sldId id="376" r:id="rId4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3F3"/>
    <a:srgbClr val="FFFFFF"/>
    <a:srgbClr val="E6E6E6"/>
    <a:srgbClr val="DFDFDF"/>
    <a:srgbClr val="968C7C"/>
    <a:srgbClr val="727270"/>
    <a:srgbClr val="C6A533"/>
    <a:srgbClr val="88B800"/>
    <a:srgbClr val="000000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19" autoAdjust="0"/>
    <p:restoredTop sz="96405" autoAdjust="0"/>
  </p:normalViewPr>
  <p:slideViewPr>
    <p:cSldViewPr snapToGrid="0" snapToObjects="1">
      <p:cViewPr varScale="1">
        <p:scale>
          <a:sx n="175" d="100"/>
          <a:sy n="175" d="100"/>
        </p:scale>
        <p:origin x="688" y="168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-50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0" Type="http://schemas.openxmlformats.org/officeDocument/2006/relationships/slide" Target="slides/slide15.xml"/><Relationship Id="rId41" Type="http://schemas.openxmlformats.org/officeDocument/2006/relationships/slide" Target="slides/slide3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BF51A-C659-47B1-8781-12E65F030DEA}" type="datetimeFigureOut">
              <a:rPr lang="en-US" smtClean="0"/>
              <a:t>12/6/18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34B2B-E3C4-4BB8-9EBD-52A0C7E283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22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7EE94-6E90-6E40-8ADC-7929F31075BD}" type="datetimeFigureOut">
              <a:rPr lang="en-US" smtClean="0"/>
              <a:t>12/6/18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D5517-4BAD-2A4D-8A46-DA982CA24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029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D5517-4BAD-2A4D-8A46-DA982CA24A8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590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D5517-4BAD-2A4D-8A46-DA982CA24A8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490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AD5517-4BAD-2A4D-8A46-DA982CA24A8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89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59930"/>
          </a:xfrm>
          <a:prstGeom prst="rect">
            <a:avLst/>
          </a:prstGeom>
          <a:solidFill>
            <a:srgbClr val="929292"/>
          </a:solidFill>
          <a:ln>
            <a:noFill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685800" y="1832919"/>
            <a:ext cx="3886200" cy="2514715"/>
          </a:xfrm>
          <a:solidFill>
            <a:schemeClr val="tx1">
              <a:alpha val="70000"/>
            </a:schemeClr>
          </a:solidFill>
        </p:spPr>
        <p:txBody>
          <a:bodyPr lIns="274320" tIns="274320" rIns="274320" bIns="594360" anchor="ctr" anchorCtr="0"/>
          <a:lstStyle>
            <a:lvl1pPr algn="l">
              <a:lnSpc>
                <a:spcPts val="3000"/>
              </a:lnSpc>
              <a:defRPr sz="3200" b="0" i="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85800" y="3844324"/>
            <a:ext cx="3886200" cy="499076"/>
          </a:xfrm>
          <a:prstGeom prst="rect">
            <a:avLst/>
          </a:prstGeom>
        </p:spPr>
        <p:txBody>
          <a:bodyPr lIns="274320" rIns="274320" bIns="182880"/>
          <a:lstStyle>
            <a:lvl1pPr algn="l">
              <a:defRPr sz="1000" b="1" i="0" kern="0" cap="all" spc="100" baseline="0">
                <a:solidFill>
                  <a:schemeClr val="accent1"/>
                </a:solidFill>
                <a:latin typeface="Georgia"/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200">
                <a:solidFill>
                  <a:srgbClr val="FFFFFF"/>
                </a:solidFill>
              </a:defRPr>
            </a:lvl3pPr>
            <a:lvl4pPr>
              <a:defRPr sz="1200">
                <a:solidFill>
                  <a:srgbClr val="FFFFFF"/>
                </a:solidFill>
              </a:defRPr>
            </a:lvl4pPr>
            <a:lvl5pPr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661456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3-Ste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85799" y="2514945"/>
            <a:ext cx="2193269" cy="2057053"/>
          </a:xfrm>
        </p:spPr>
        <p:txBody>
          <a:bodyPr/>
          <a:lstStyle>
            <a:lvl6pPr marL="182880" indent="0">
              <a:buNone/>
              <a:defRPr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6262959" y="2514945"/>
            <a:ext cx="2195239" cy="205705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73560" y="2514945"/>
            <a:ext cx="2194908" cy="205705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0" y="2286000"/>
            <a:ext cx="9144000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85799" y="1828799"/>
            <a:ext cx="2193269" cy="271850"/>
          </a:xfrm>
        </p:spPr>
        <p:txBody>
          <a:bodyPr/>
          <a:lstStyle>
            <a:lvl6pPr marL="182880" indent="0">
              <a:buNone/>
              <a:defRPr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3473560" y="1828799"/>
            <a:ext cx="2193269" cy="271850"/>
          </a:xfrm>
        </p:spPr>
        <p:txBody>
          <a:bodyPr/>
          <a:lstStyle>
            <a:lvl6pPr marL="182880" indent="0">
              <a:buNone/>
              <a:defRPr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6262959" y="1828799"/>
            <a:ext cx="2193269" cy="271850"/>
          </a:xfrm>
        </p:spPr>
        <p:txBody>
          <a:bodyPr/>
          <a:lstStyle>
            <a:lvl6pPr marL="182880" indent="0">
              <a:buNone/>
              <a:defRPr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685799" y="2197886"/>
            <a:ext cx="170390" cy="170390"/>
            <a:chOff x="695743" y="2197886"/>
            <a:chExt cx="170390" cy="170390"/>
          </a:xfrm>
        </p:grpSpPr>
        <p:sp>
          <p:nvSpPr>
            <p:cNvPr id="13" name="Oval 12"/>
            <p:cNvSpPr>
              <a:spLocks noChangeAspect="1"/>
            </p:cNvSpPr>
            <p:nvPr userDrawn="1"/>
          </p:nvSpPr>
          <p:spPr>
            <a:xfrm flipH="1">
              <a:off x="695743" y="2197886"/>
              <a:ext cx="170390" cy="170390"/>
            </a:xfrm>
            <a:prstGeom prst="ellipse">
              <a:avLst/>
            </a:prstGeom>
            <a:solidFill>
              <a:schemeClr val="bg2"/>
            </a:solidFill>
            <a:ln w="952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b="0" dirty="0">
                <a:solidFill>
                  <a:schemeClr val="lt1"/>
                </a:solidFill>
                <a:latin typeface="Helvetica"/>
                <a:cs typeface="Helvetica"/>
              </a:endParaRPr>
            </a:p>
          </p:txBody>
        </p:sp>
        <p:sp>
          <p:nvSpPr>
            <p:cNvPr id="40" name="Oval 39"/>
            <p:cNvSpPr>
              <a:spLocks noChangeAspect="1"/>
            </p:cNvSpPr>
            <p:nvPr userDrawn="1"/>
          </p:nvSpPr>
          <p:spPr>
            <a:xfrm flipH="1">
              <a:off x="716930" y="2219073"/>
              <a:ext cx="128016" cy="128016"/>
            </a:xfrm>
            <a:prstGeom prst="ellipse">
              <a:avLst/>
            </a:prstGeom>
            <a:solidFill>
              <a:schemeClr val="accent1"/>
            </a:solidFill>
            <a:ln w="19050" cmpd="sng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b="0" dirty="0">
                <a:solidFill>
                  <a:schemeClr val="lt1"/>
                </a:solidFill>
                <a:latin typeface="Helvetica"/>
                <a:cs typeface="Helvetica"/>
              </a:endParaRPr>
            </a:p>
          </p:txBody>
        </p:sp>
      </p:grpSp>
      <p:grpSp>
        <p:nvGrpSpPr>
          <p:cNvPr id="42" name="Group 41"/>
          <p:cNvGrpSpPr/>
          <p:nvPr userDrawn="1"/>
        </p:nvGrpSpPr>
        <p:grpSpPr>
          <a:xfrm>
            <a:off x="6262959" y="2197886"/>
            <a:ext cx="170390" cy="170390"/>
            <a:chOff x="695743" y="2197886"/>
            <a:chExt cx="170390" cy="170390"/>
          </a:xfrm>
        </p:grpSpPr>
        <p:sp>
          <p:nvSpPr>
            <p:cNvPr id="43" name="Oval 42"/>
            <p:cNvSpPr>
              <a:spLocks noChangeAspect="1"/>
            </p:cNvSpPr>
            <p:nvPr userDrawn="1"/>
          </p:nvSpPr>
          <p:spPr>
            <a:xfrm flipH="1">
              <a:off x="695743" y="2197886"/>
              <a:ext cx="170390" cy="170390"/>
            </a:xfrm>
            <a:prstGeom prst="ellipse">
              <a:avLst/>
            </a:prstGeom>
            <a:solidFill>
              <a:schemeClr val="bg2"/>
            </a:solidFill>
            <a:ln w="952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b="0" dirty="0">
                <a:solidFill>
                  <a:schemeClr val="lt1"/>
                </a:solidFill>
                <a:latin typeface="Helvetica"/>
                <a:cs typeface="Helvetica"/>
              </a:endParaRPr>
            </a:p>
          </p:txBody>
        </p:sp>
        <p:sp>
          <p:nvSpPr>
            <p:cNvPr id="44" name="Oval 43"/>
            <p:cNvSpPr>
              <a:spLocks noChangeAspect="1"/>
            </p:cNvSpPr>
            <p:nvPr userDrawn="1"/>
          </p:nvSpPr>
          <p:spPr>
            <a:xfrm flipH="1">
              <a:off x="716930" y="2219073"/>
              <a:ext cx="128016" cy="128016"/>
            </a:xfrm>
            <a:prstGeom prst="ellipse">
              <a:avLst/>
            </a:prstGeom>
            <a:solidFill>
              <a:schemeClr val="accent1"/>
            </a:solidFill>
            <a:ln w="19050" cmpd="sng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b="0" dirty="0">
                <a:solidFill>
                  <a:schemeClr val="lt1"/>
                </a:solidFill>
                <a:latin typeface="Helvetica"/>
                <a:cs typeface="Helvetica"/>
              </a:endParaRPr>
            </a:p>
          </p:txBody>
        </p:sp>
      </p:grpSp>
      <p:grpSp>
        <p:nvGrpSpPr>
          <p:cNvPr id="45" name="Group 44"/>
          <p:cNvGrpSpPr/>
          <p:nvPr userDrawn="1"/>
        </p:nvGrpSpPr>
        <p:grpSpPr>
          <a:xfrm>
            <a:off x="3473560" y="2197886"/>
            <a:ext cx="170390" cy="170390"/>
            <a:chOff x="695743" y="2197886"/>
            <a:chExt cx="170390" cy="170390"/>
          </a:xfrm>
        </p:grpSpPr>
        <p:sp>
          <p:nvSpPr>
            <p:cNvPr id="46" name="Oval 45"/>
            <p:cNvSpPr>
              <a:spLocks noChangeAspect="1"/>
            </p:cNvSpPr>
            <p:nvPr userDrawn="1"/>
          </p:nvSpPr>
          <p:spPr>
            <a:xfrm flipH="1">
              <a:off x="695743" y="2197886"/>
              <a:ext cx="170390" cy="170390"/>
            </a:xfrm>
            <a:prstGeom prst="ellipse">
              <a:avLst/>
            </a:prstGeom>
            <a:solidFill>
              <a:schemeClr val="bg2"/>
            </a:solidFill>
            <a:ln w="952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b="0" dirty="0">
                <a:solidFill>
                  <a:schemeClr val="lt1"/>
                </a:solidFill>
                <a:latin typeface="Helvetica"/>
                <a:cs typeface="Helvetica"/>
              </a:endParaRPr>
            </a:p>
          </p:txBody>
        </p:sp>
        <p:sp>
          <p:nvSpPr>
            <p:cNvPr id="47" name="Oval 46"/>
            <p:cNvSpPr>
              <a:spLocks noChangeAspect="1"/>
            </p:cNvSpPr>
            <p:nvPr userDrawn="1"/>
          </p:nvSpPr>
          <p:spPr>
            <a:xfrm flipH="1">
              <a:off x="716930" y="2219073"/>
              <a:ext cx="128016" cy="128016"/>
            </a:xfrm>
            <a:prstGeom prst="ellipse">
              <a:avLst/>
            </a:prstGeom>
            <a:solidFill>
              <a:schemeClr val="accent1"/>
            </a:solidFill>
            <a:ln w="19050" cmpd="sng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0" b="0" dirty="0">
                <a:solidFill>
                  <a:schemeClr val="lt1"/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623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43000"/>
            <a:ext cx="3428999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3700" y="1143000"/>
            <a:ext cx="0" cy="3428999"/>
          </a:xfrm>
          <a:prstGeom prst="line">
            <a:avLst/>
          </a:prstGeom>
          <a:ln w="317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4800600" y="3486150"/>
            <a:ext cx="3886200" cy="0"/>
          </a:xfrm>
          <a:prstGeom prst="line">
            <a:avLst/>
          </a:prstGeom>
          <a:ln w="6350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029200" y="1143000"/>
            <a:ext cx="1371600" cy="914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85799" y="1828799"/>
            <a:ext cx="3429000" cy="2743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4800600" y="2228850"/>
            <a:ext cx="3886200" cy="0"/>
          </a:xfrm>
          <a:prstGeom prst="line">
            <a:avLst/>
          </a:prstGeom>
          <a:ln w="6350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086600" y="1143000"/>
            <a:ext cx="1371600" cy="914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6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5029200" y="3657599"/>
            <a:ext cx="1371600" cy="914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7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7086600" y="3657599"/>
            <a:ext cx="1371600" cy="914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8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5029200" y="2400300"/>
            <a:ext cx="1371600" cy="914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29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7086600" y="2400300"/>
            <a:ext cx="1371600" cy="9144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54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574958" y="545694"/>
            <a:ext cx="4569043" cy="460857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1143000"/>
            <a:ext cx="34290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85799" y="1828799"/>
            <a:ext cx="3429000" cy="2743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367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545694"/>
            <a:ext cx="4569043" cy="460857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29200" y="1143000"/>
            <a:ext cx="3429000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5029200" y="1939925"/>
            <a:ext cx="3429000" cy="26590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3913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l Image Over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548640"/>
            <a:ext cx="4572000" cy="4608576"/>
          </a:xfrm>
          <a:prstGeom prst="rect">
            <a:avLst/>
          </a:prstGeom>
          <a:solidFill>
            <a:srgbClr val="92929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85800" y="2862072"/>
            <a:ext cx="3195026" cy="1822450"/>
          </a:xfrm>
          <a:solidFill>
            <a:schemeClr val="tx1">
              <a:alpha val="70000"/>
            </a:schemeClr>
          </a:solidFill>
        </p:spPr>
        <p:txBody>
          <a:bodyPr lIns="274320" tIns="182880" rIns="274320" bIns="182880" numCol="1" spcCol="45720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4572000" y="548640"/>
            <a:ext cx="4572000" cy="4608576"/>
          </a:xfrm>
          <a:prstGeom prst="rect">
            <a:avLst/>
          </a:prstGeom>
          <a:solidFill>
            <a:srgbClr val="92929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252870" y="2862072"/>
            <a:ext cx="3195026" cy="1822450"/>
          </a:xfrm>
          <a:solidFill>
            <a:schemeClr val="tx1">
              <a:alpha val="70000"/>
            </a:schemeClr>
          </a:solidFill>
        </p:spPr>
        <p:txBody>
          <a:bodyPr lIns="274320" tIns="182880" rIns="274320" bIns="182880" numCol="1" spcCol="45720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880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 Caption Overl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rgbClr val="92929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85800" y="2862072"/>
            <a:ext cx="3195026" cy="1822450"/>
          </a:xfrm>
          <a:solidFill>
            <a:schemeClr val="tx1">
              <a:alpha val="70000"/>
            </a:schemeClr>
          </a:solidFill>
        </p:spPr>
        <p:txBody>
          <a:bodyPr lIns="274320" tIns="182880" rIns="274320" bIns="182880" numCol="1" spcCol="457200"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7441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548640"/>
            <a:ext cx="9144000" cy="4611290"/>
          </a:xfrm>
          <a:prstGeom prst="rect">
            <a:avLst/>
          </a:prstGeom>
          <a:solidFill>
            <a:srgbClr val="929292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95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Photo Overla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548640"/>
            <a:ext cx="9144000" cy="4611290"/>
          </a:xfrm>
          <a:prstGeom prst="rect">
            <a:avLst/>
          </a:prstGeom>
          <a:solidFill>
            <a:srgbClr val="92929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685800" y="1371600"/>
            <a:ext cx="7772400" cy="2976035"/>
          </a:xfrm>
          <a:solidFill>
            <a:schemeClr val="tx1">
              <a:alpha val="70000"/>
            </a:schemeClr>
          </a:solidFill>
        </p:spPr>
        <p:txBody>
          <a:bodyPr lIns="914400" tIns="685800" rIns="914400" bIns="777240" anchor="t" anchorCtr="0"/>
          <a:lstStyle>
            <a:lvl1pPr algn="ctr">
              <a:lnSpc>
                <a:spcPts val="2400"/>
              </a:lnSpc>
              <a:defRPr sz="2400" b="0" i="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text style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85800" y="3657600"/>
            <a:ext cx="7772400" cy="685800"/>
          </a:xfrm>
          <a:prstGeom prst="rect">
            <a:avLst/>
          </a:prstGeom>
        </p:spPr>
        <p:txBody>
          <a:bodyPr lIns="182880" rIns="182880" bIns="182880"/>
          <a:lstStyle>
            <a:lvl1pPr algn="ctr">
              <a:defRPr sz="1000" b="1" kern="0" cap="all" spc="100" baseline="0">
                <a:solidFill>
                  <a:srgbClr val="FFFFFF"/>
                </a:solidFill>
                <a:latin typeface="Georgia"/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200">
                <a:solidFill>
                  <a:srgbClr val="FFFFFF"/>
                </a:solidFill>
              </a:defRPr>
            </a:lvl3pPr>
            <a:lvl4pPr>
              <a:defRPr sz="1200">
                <a:solidFill>
                  <a:srgbClr val="FFFFFF"/>
                </a:solidFill>
              </a:defRPr>
            </a:lvl4pPr>
            <a:lvl5pPr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25015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914400" y="1600200"/>
            <a:ext cx="7315200" cy="2514600"/>
          </a:xfrm>
          <a:noFill/>
        </p:spPr>
        <p:txBody>
          <a:bodyPr lIns="914400" tIns="457200" rIns="914400" bIns="548640" anchor="t" anchorCtr="0"/>
          <a:lstStyle>
            <a:lvl1pPr algn="ctr">
              <a:lnSpc>
                <a:spcPts val="2400"/>
              </a:lnSpc>
              <a:defRPr sz="2400" b="0" i="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text style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3657600"/>
            <a:ext cx="7315200" cy="457200"/>
          </a:xfrm>
          <a:prstGeom prst="rect">
            <a:avLst/>
          </a:prstGeom>
        </p:spPr>
        <p:txBody>
          <a:bodyPr lIns="182880" rIns="182880" bIns="182880"/>
          <a:lstStyle>
            <a:lvl1pPr algn="ctr">
              <a:defRPr sz="1000" b="1" kern="0" cap="all" spc="100" baseline="0">
                <a:solidFill>
                  <a:srgbClr val="FFFFFF"/>
                </a:solidFill>
                <a:latin typeface="Georgia"/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200">
                <a:solidFill>
                  <a:srgbClr val="FFFFFF"/>
                </a:solidFill>
              </a:defRPr>
            </a:lvl3pPr>
            <a:lvl4pPr>
              <a:defRPr sz="1200">
                <a:solidFill>
                  <a:srgbClr val="FFFFFF"/>
                </a:solidFill>
              </a:defRPr>
            </a:lvl4pPr>
            <a:lvl5pPr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685800" y="1143000"/>
            <a:ext cx="7772400" cy="342900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914400" y="1095619"/>
            <a:ext cx="91440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7315200" y="4526280"/>
            <a:ext cx="91440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quote-marks.eps"/>
          <p:cNvPicPr>
            <a:picLocks noChangeAspect="1"/>
          </p:cNvPicPr>
          <p:nvPr userDrawn="1"/>
        </p:nvPicPr>
        <p:blipFill>
          <a:blip r:embed="rId2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101954" y="940525"/>
            <a:ext cx="546069" cy="404950"/>
          </a:xfrm>
          <a:prstGeom prst="rect">
            <a:avLst/>
          </a:prstGeom>
        </p:spPr>
      </p:pic>
      <p:pic>
        <p:nvPicPr>
          <p:cNvPr id="15" name="Picture 14" descr="quote-marks.eps"/>
          <p:cNvPicPr>
            <a:picLocks noChangeAspect="1"/>
          </p:cNvPicPr>
          <p:nvPr userDrawn="1"/>
        </p:nvPicPr>
        <p:blipFill>
          <a:blip r:embed="rId2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3106" y="4369525"/>
            <a:ext cx="546069" cy="4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08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914400" y="1600200"/>
            <a:ext cx="7315200" cy="2514600"/>
          </a:xfrm>
          <a:noFill/>
        </p:spPr>
        <p:txBody>
          <a:bodyPr lIns="914400" tIns="457200" rIns="914400" bIns="548640" anchor="t" anchorCtr="0"/>
          <a:lstStyle>
            <a:lvl1pPr algn="ctr">
              <a:lnSpc>
                <a:spcPts val="2400"/>
              </a:lnSpc>
              <a:defRPr sz="2400" b="0" i="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text style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3657600"/>
            <a:ext cx="7315200" cy="457200"/>
          </a:xfrm>
          <a:prstGeom prst="rect">
            <a:avLst/>
          </a:prstGeom>
        </p:spPr>
        <p:txBody>
          <a:bodyPr lIns="182880" rIns="182880" bIns="182880"/>
          <a:lstStyle>
            <a:lvl1pPr algn="ctr">
              <a:defRPr sz="1000" b="1" kern="0" cap="all" spc="100" baseline="0">
                <a:solidFill>
                  <a:srgbClr val="FFFFFF"/>
                </a:solidFill>
                <a:latin typeface="Georgia"/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200">
                <a:solidFill>
                  <a:srgbClr val="FFFFFF"/>
                </a:solidFill>
              </a:defRPr>
            </a:lvl3pPr>
            <a:lvl4pPr>
              <a:defRPr sz="1200">
                <a:solidFill>
                  <a:srgbClr val="FFFFFF"/>
                </a:solidFill>
              </a:defRPr>
            </a:lvl4pPr>
            <a:lvl5pPr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685800" y="1143000"/>
            <a:ext cx="7772400" cy="342900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914400" y="1095619"/>
            <a:ext cx="914400" cy="91440"/>
          </a:xfrm>
          <a:prstGeom prst="rect">
            <a:avLst/>
          </a:prstGeom>
          <a:solidFill>
            <a:srgbClr val="0AA8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7315200" y="4526280"/>
            <a:ext cx="914400" cy="91440"/>
          </a:xfrm>
          <a:prstGeom prst="rect">
            <a:avLst/>
          </a:prstGeom>
          <a:solidFill>
            <a:srgbClr val="0AA8E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quote-marks.eps"/>
          <p:cNvPicPr>
            <a:picLocks noChangeAspect="1"/>
          </p:cNvPicPr>
          <p:nvPr userDrawn="1"/>
        </p:nvPicPr>
        <p:blipFill>
          <a:blip r:embed="rId2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101954" y="940525"/>
            <a:ext cx="546069" cy="404950"/>
          </a:xfrm>
          <a:prstGeom prst="rect">
            <a:avLst/>
          </a:prstGeom>
        </p:spPr>
      </p:pic>
      <p:pic>
        <p:nvPicPr>
          <p:cNvPr id="15" name="Picture 14" descr="quote-marks.eps"/>
          <p:cNvPicPr>
            <a:picLocks noChangeAspect="1"/>
          </p:cNvPicPr>
          <p:nvPr userDrawn="1"/>
        </p:nvPicPr>
        <p:blipFill>
          <a:blip r:embed="rId2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3106" y="4369525"/>
            <a:ext cx="546069" cy="4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726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143000"/>
          </a:xfrm>
        </p:spPr>
        <p:txBody>
          <a:bodyPr anchor="b">
            <a:normAutofit/>
          </a:bodyPr>
          <a:lstStyle>
            <a:lvl1pPr>
              <a:defRPr sz="3200" b="0" i="0">
                <a:ln w="127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85800" y="3063240"/>
            <a:ext cx="7772400" cy="3699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alpha val="75000"/>
                  </a:schemeClr>
                </a:solidFill>
              </a:defRPr>
            </a:lvl1pPr>
            <a:lvl2pPr>
              <a:defRPr>
                <a:solidFill>
                  <a:schemeClr val="bg1">
                    <a:alpha val="75000"/>
                  </a:schemeClr>
                </a:solidFill>
              </a:defRPr>
            </a:lvl2pPr>
            <a:lvl3pPr>
              <a:defRPr>
                <a:solidFill>
                  <a:schemeClr val="bg1">
                    <a:alpha val="75000"/>
                  </a:schemeClr>
                </a:solidFill>
              </a:defRPr>
            </a:lvl3pPr>
            <a:lvl4pPr>
              <a:defRPr>
                <a:solidFill>
                  <a:schemeClr val="bg1">
                    <a:alpha val="75000"/>
                  </a:schemeClr>
                </a:solidFill>
              </a:defRPr>
            </a:lvl4pPr>
            <a:lvl5pPr>
              <a:defRPr>
                <a:solidFill>
                  <a:schemeClr val="bg1">
                    <a:alpha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5818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Gre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914400" y="1600200"/>
            <a:ext cx="7315200" cy="2514600"/>
          </a:xfrm>
          <a:noFill/>
        </p:spPr>
        <p:txBody>
          <a:bodyPr lIns="914400" tIns="457200" rIns="914400" bIns="548640" anchor="t" anchorCtr="0"/>
          <a:lstStyle>
            <a:lvl1pPr algn="ctr">
              <a:lnSpc>
                <a:spcPts val="2400"/>
              </a:lnSpc>
              <a:defRPr sz="2400" b="0" i="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text style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3657600"/>
            <a:ext cx="7315200" cy="457200"/>
          </a:xfrm>
          <a:prstGeom prst="rect">
            <a:avLst/>
          </a:prstGeom>
        </p:spPr>
        <p:txBody>
          <a:bodyPr lIns="182880" rIns="182880" bIns="182880"/>
          <a:lstStyle>
            <a:lvl1pPr algn="ctr">
              <a:defRPr sz="1000" b="1" i="0" kern="0" cap="all" spc="100" baseline="0">
                <a:solidFill>
                  <a:srgbClr val="FFFFFF"/>
                </a:solidFill>
                <a:latin typeface="Georgia"/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200">
                <a:solidFill>
                  <a:srgbClr val="FFFFFF"/>
                </a:solidFill>
              </a:defRPr>
            </a:lvl3pPr>
            <a:lvl4pPr>
              <a:defRPr sz="1200">
                <a:solidFill>
                  <a:srgbClr val="FFFFFF"/>
                </a:solidFill>
              </a:defRPr>
            </a:lvl4pPr>
            <a:lvl5pPr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685800" y="1143000"/>
            <a:ext cx="7772400" cy="342900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914400" y="1095619"/>
            <a:ext cx="914400" cy="91440"/>
          </a:xfrm>
          <a:prstGeom prst="rect">
            <a:avLst/>
          </a:prstGeom>
          <a:solidFill>
            <a:srgbClr val="7BA7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7315200" y="4526280"/>
            <a:ext cx="914400" cy="91440"/>
          </a:xfrm>
          <a:prstGeom prst="rect">
            <a:avLst/>
          </a:prstGeom>
          <a:solidFill>
            <a:srgbClr val="7BA7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quote-marks.eps"/>
          <p:cNvPicPr>
            <a:picLocks noChangeAspect="1"/>
          </p:cNvPicPr>
          <p:nvPr userDrawn="1"/>
        </p:nvPicPr>
        <p:blipFill>
          <a:blip r:embed="rId2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101954" y="940525"/>
            <a:ext cx="546069" cy="404950"/>
          </a:xfrm>
          <a:prstGeom prst="rect">
            <a:avLst/>
          </a:prstGeom>
        </p:spPr>
      </p:pic>
      <p:pic>
        <p:nvPicPr>
          <p:cNvPr id="15" name="Picture 14" descr="quote-marks.eps"/>
          <p:cNvPicPr>
            <a:picLocks noChangeAspect="1"/>
          </p:cNvPicPr>
          <p:nvPr userDrawn="1"/>
        </p:nvPicPr>
        <p:blipFill>
          <a:blip r:embed="rId2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3106" y="4369525"/>
            <a:ext cx="546069" cy="4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726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urp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914400" y="1600200"/>
            <a:ext cx="7315200" cy="2514600"/>
          </a:xfrm>
          <a:noFill/>
        </p:spPr>
        <p:txBody>
          <a:bodyPr lIns="914400" tIns="457200" rIns="914400" bIns="548640" anchor="t" anchorCtr="0"/>
          <a:lstStyle>
            <a:lvl1pPr algn="ctr">
              <a:lnSpc>
                <a:spcPts val="2400"/>
              </a:lnSpc>
              <a:defRPr sz="2400" b="0" i="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text style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3657600"/>
            <a:ext cx="7315200" cy="457200"/>
          </a:xfrm>
          <a:prstGeom prst="rect">
            <a:avLst/>
          </a:prstGeom>
        </p:spPr>
        <p:txBody>
          <a:bodyPr lIns="182880" rIns="182880" bIns="182880"/>
          <a:lstStyle>
            <a:lvl1pPr algn="ctr">
              <a:defRPr sz="1000" b="1" i="0" kern="0" cap="all" spc="100" baseline="0">
                <a:solidFill>
                  <a:srgbClr val="FFFFFF"/>
                </a:solidFill>
                <a:latin typeface="Georgia"/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200">
                <a:solidFill>
                  <a:srgbClr val="FFFFFF"/>
                </a:solidFill>
              </a:defRPr>
            </a:lvl3pPr>
            <a:lvl4pPr>
              <a:defRPr sz="1200">
                <a:solidFill>
                  <a:srgbClr val="FFFFFF"/>
                </a:solidFill>
              </a:defRPr>
            </a:lvl4pPr>
            <a:lvl5pPr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685800" y="1143000"/>
            <a:ext cx="7772400" cy="342900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914400" y="1095619"/>
            <a:ext cx="914400" cy="91440"/>
          </a:xfrm>
          <a:prstGeom prst="rect">
            <a:avLst/>
          </a:prstGeom>
          <a:solidFill>
            <a:srgbClr val="9064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7315200" y="4526280"/>
            <a:ext cx="914400" cy="91440"/>
          </a:xfrm>
          <a:prstGeom prst="rect">
            <a:avLst/>
          </a:prstGeom>
          <a:solidFill>
            <a:srgbClr val="9064A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quote-marks.eps"/>
          <p:cNvPicPr>
            <a:picLocks noChangeAspect="1"/>
          </p:cNvPicPr>
          <p:nvPr userDrawn="1"/>
        </p:nvPicPr>
        <p:blipFill>
          <a:blip r:embed="rId2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101954" y="940525"/>
            <a:ext cx="546069" cy="404950"/>
          </a:xfrm>
          <a:prstGeom prst="rect">
            <a:avLst/>
          </a:prstGeom>
        </p:spPr>
      </p:pic>
      <p:pic>
        <p:nvPicPr>
          <p:cNvPr id="15" name="Picture 14" descr="quote-marks.eps"/>
          <p:cNvPicPr>
            <a:picLocks noChangeAspect="1"/>
          </p:cNvPicPr>
          <p:nvPr userDrawn="1"/>
        </p:nvPicPr>
        <p:blipFill>
          <a:blip r:embed="rId2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3106" y="4369525"/>
            <a:ext cx="546069" cy="4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1388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Aqu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914400" y="1600200"/>
            <a:ext cx="7315200" cy="2514600"/>
          </a:xfrm>
          <a:noFill/>
        </p:spPr>
        <p:txBody>
          <a:bodyPr lIns="914400" tIns="457200" rIns="914400" bIns="548640" anchor="t" anchorCtr="0"/>
          <a:lstStyle>
            <a:lvl1pPr algn="ctr">
              <a:lnSpc>
                <a:spcPts val="2400"/>
              </a:lnSpc>
              <a:defRPr sz="2400" b="0" i="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text style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3657600"/>
            <a:ext cx="7315200" cy="457200"/>
          </a:xfrm>
          <a:prstGeom prst="rect">
            <a:avLst/>
          </a:prstGeom>
        </p:spPr>
        <p:txBody>
          <a:bodyPr lIns="182880" rIns="182880" bIns="182880"/>
          <a:lstStyle>
            <a:lvl1pPr algn="ctr">
              <a:defRPr sz="1000" b="1" i="0" kern="0" cap="all" spc="100" baseline="0">
                <a:solidFill>
                  <a:srgbClr val="FFFFFF"/>
                </a:solidFill>
                <a:latin typeface="Georgia"/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200">
                <a:solidFill>
                  <a:srgbClr val="FFFFFF"/>
                </a:solidFill>
              </a:defRPr>
            </a:lvl3pPr>
            <a:lvl4pPr>
              <a:defRPr sz="1200">
                <a:solidFill>
                  <a:srgbClr val="FFFFFF"/>
                </a:solidFill>
              </a:defRPr>
            </a:lvl4pPr>
            <a:lvl5pPr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685800" y="1143000"/>
            <a:ext cx="7772400" cy="342900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914400" y="1095619"/>
            <a:ext cx="914400" cy="91440"/>
          </a:xfrm>
          <a:prstGeom prst="rect">
            <a:avLst/>
          </a:prstGeom>
          <a:solidFill>
            <a:srgbClr val="71C1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7315200" y="4526280"/>
            <a:ext cx="914400" cy="91440"/>
          </a:xfrm>
          <a:prstGeom prst="rect">
            <a:avLst/>
          </a:prstGeom>
          <a:solidFill>
            <a:srgbClr val="71C1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quote-marks.eps"/>
          <p:cNvPicPr>
            <a:picLocks noChangeAspect="1"/>
          </p:cNvPicPr>
          <p:nvPr userDrawn="1"/>
        </p:nvPicPr>
        <p:blipFill>
          <a:blip r:embed="rId2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101954" y="940525"/>
            <a:ext cx="546069" cy="404950"/>
          </a:xfrm>
          <a:prstGeom prst="rect">
            <a:avLst/>
          </a:prstGeom>
        </p:spPr>
      </p:pic>
      <p:pic>
        <p:nvPicPr>
          <p:cNvPr id="15" name="Picture 14" descr="quote-marks.eps"/>
          <p:cNvPicPr>
            <a:picLocks noChangeAspect="1"/>
          </p:cNvPicPr>
          <p:nvPr userDrawn="1"/>
        </p:nvPicPr>
        <p:blipFill>
          <a:blip r:embed="rId2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3106" y="4369525"/>
            <a:ext cx="546069" cy="4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1388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Dark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itle 5"/>
          <p:cNvSpPr>
            <a:spLocks noGrp="1"/>
          </p:cNvSpPr>
          <p:nvPr>
            <p:ph type="title" hasCustomPrompt="1"/>
          </p:nvPr>
        </p:nvSpPr>
        <p:spPr>
          <a:xfrm>
            <a:off x="914400" y="1600200"/>
            <a:ext cx="7315200" cy="2514600"/>
          </a:xfrm>
          <a:noFill/>
        </p:spPr>
        <p:txBody>
          <a:bodyPr lIns="914400" tIns="457200" rIns="914400" bIns="548640" anchor="t" anchorCtr="0"/>
          <a:lstStyle>
            <a:lvl1pPr algn="ctr">
              <a:lnSpc>
                <a:spcPts val="2400"/>
              </a:lnSpc>
              <a:defRPr sz="2400" b="0" i="0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text style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3657600"/>
            <a:ext cx="7315200" cy="457200"/>
          </a:xfrm>
          <a:prstGeom prst="rect">
            <a:avLst/>
          </a:prstGeom>
        </p:spPr>
        <p:txBody>
          <a:bodyPr lIns="182880" rIns="182880" bIns="182880"/>
          <a:lstStyle>
            <a:lvl1pPr algn="ctr">
              <a:defRPr sz="1000" b="1" kern="0" cap="all" spc="100" baseline="0">
                <a:solidFill>
                  <a:srgbClr val="FFFFFF"/>
                </a:solidFill>
                <a:latin typeface="Georgia"/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200">
                <a:solidFill>
                  <a:srgbClr val="FFFFFF"/>
                </a:solidFill>
              </a:defRPr>
            </a:lvl3pPr>
            <a:lvl4pPr>
              <a:defRPr sz="1200">
                <a:solidFill>
                  <a:srgbClr val="FFFFFF"/>
                </a:solidFill>
              </a:defRPr>
            </a:lvl4pPr>
            <a:lvl5pPr>
              <a:defRPr sz="12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685800" y="1143000"/>
            <a:ext cx="7772400" cy="3429000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914400" y="1095619"/>
            <a:ext cx="914400" cy="91440"/>
          </a:xfrm>
          <a:prstGeom prst="rect">
            <a:avLst/>
          </a:prstGeom>
          <a:solidFill>
            <a:srgbClr val="0061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7315200" y="4526280"/>
            <a:ext cx="914400" cy="91440"/>
          </a:xfrm>
          <a:prstGeom prst="rect">
            <a:avLst/>
          </a:prstGeom>
          <a:solidFill>
            <a:srgbClr val="0061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quote-marks.eps"/>
          <p:cNvPicPr>
            <a:picLocks noChangeAspect="1"/>
          </p:cNvPicPr>
          <p:nvPr userDrawn="1"/>
        </p:nvPicPr>
        <p:blipFill>
          <a:blip r:embed="rId2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101954" y="940525"/>
            <a:ext cx="546069" cy="404950"/>
          </a:xfrm>
          <a:prstGeom prst="rect">
            <a:avLst/>
          </a:prstGeom>
        </p:spPr>
      </p:pic>
      <p:pic>
        <p:nvPicPr>
          <p:cNvPr id="15" name="Picture 14" descr="quote-marks.eps"/>
          <p:cNvPicPr>
            <a:picLocks noChangeAspect="1"/>
          </p:cNvPicPr>
          <p:nvPr userDrawn="1"/>
        </p:nvPicPr>
        <p:blipFill>
          <a:blip r:embed="rId2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3106" y="4369525"/>
            <a:ext cx="546069" cy="4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174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57216"/>
          </a:xfrm>
          <a:prstGeom prst="rect">
            <a:avLst/>
          </a:prstGeom>
          <a:solidFill>
            <a:srgbClr val="92929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85800" y="2862072"/>
            <a:ext cx="3195026" cy="1822450"/>
          </a:xfrm>
          <a:solidFill>
            <a:schemeClr val="tx1">
              <a:alpha val="70000"/>
            </a:schemeClr>
          </a:solidFill>
        </p:spPr>
        <p:txBody>
          <a:bodyPr lIns="274320" tIns="274320" rIns="274320" bIns="274320" numCol="1" spcCol="457200" anchor="ctr" anchorCtr="0"/>
          <a:lstStyle>
            <a:lvl1pPr>
              <a:lnSpc>
                <a:spcPts val="3600"/>
              </a:lnSpc>
              <a:defRPr sz="3200" b="0">
                <a:ln>
                  <a:noFill/>
                </a:ln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3600"/>
              </a:lnSpc>
              <a:defRPr sz="3200">
                <a:solidFill>
                  <a:srgbClr val="FFFFFF"/>
                </a:solidFill>
                <a:latin typeface="Helvetica Light"/>
                <a:cs typeface="Helvetica Light"/>
              </a:defRPr>
            </a:lvl2pPr>
            <a:lvl3pPr>
              <a:lnSpc>
                <a:spcPts val="3600"/>
              </a:lnSpc>
              <a:defRPr sz="3200">
                <a:solidFill>
                  <a:srgbClr val="FFFFFF"/>
                </a:solidFill>
                <a:latin typeface="Helvetica Light"/>
                <a:cs typeface="Helvetica Light"/>
              </a:defRPr>
            </a:lvl3pPr>
            <a:lvl4pPr>
              <a:lnSpc>
                <a:spcPts val="3600"/>
              </a:lnSpc>
              <a:defRPr sz="3200">
                <a:solidFill>
                  <a:srgbClr val="FFFFFF"/>
                </a:solidFill>
                <a:latin typeface="Helvetica Light"/>
                <a:cs typeface="Helvetica Light"/>
              </a:defRPr>
            </a:lvl4pPr>
            <a:lvl5pPr>
              <a:lnSpc>
                <a:spcPts val="3600"/>
              </a:lnSpc>
              <a:defRPr sz="3200">
                <a:solidFill>
                  <a:srgbClr val="FFFFFF"/>
                </a:solidFill>
                <a:latin typeface="Helvetica Light"/>
                <a:cs typeface="Helvetica Light"/>
              </a:defRPr>
            </a:lvl5pPr>
          </a:lstStyle>
          <a:p>
            <a:pPr lvl="0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09656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1143000"/>
            <a:ext cx="8229600" cy="3657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85800" y="914400"/>
            <a:ext cx="7772400" cy="2286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567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sz="quarter" idx="12"/>
          </p:nvPr>
        </p:nvSpPr>
        <p:spPr>
          <a:xfrm>
            <a:off x="685800" y="1371600"/>
            <a:ext cx="7772400" cy="32918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85800" y="914400"/>
            <a:ext cx="7772400" cy="2286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319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p/Graphic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85801" y="1371600"/>
            <a:ext cx="7772400" cy="32918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85800" y="914400"/>
            <a:ext cx="7772400" cy="2286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490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3431218" y="914400"/>
            <a:ext cx="5255582" cy="3886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85799" y="1143000"/>
            <a:ext cx="2194560" cy="27146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336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85799" y="1143000"/>
            <a:ext cx="2194560" cy="27146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430588" y="914400"/>
            <a:ext cx="5256212" cy="3886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54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143000"/>
          </a:xfrm>
        </p:spPr>
        <p:txBody>
          <a:bodyPr anchor="b">
            <a:normAutofit/>
          </a:bodyPr>
          <a:lstStyle>
            <a:lvl1pPr>
              <a:defRPr sz="3200" b="0" i="0">
                <a:ln w="1270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85800" y="3063240"/>
            <a:ext cx="7772400" cy="3699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alpha val="75000"/>
                  </a:schemeClr>
                </a:solidFill>
              </a:defRPr>
            </a:lvl1pPr>
            <a:lvl2pPr>
              <a:defRPr>
                <a:solidFill>
                  <a:schemeClr val="bg1">
                    <a:alpha val="75000"/>
                  </a:schemeClr>
                </a:solidFill>
              </a:defRPr>
            </a:lvl2pPr>
            <a:lvl3pPr>
              <a:defRPr>
                <a:solidFill>
                  <a:schemeClr val="bg1">
                    <a:alpha val="75000"/>
                  </a:schemeClr>
                </a:solidFill>
              </a:defRPr>
            </a:lvl3pPr>
            <a:lvl4pPr>
              <a:defRPr>
                <a:solidFill>
                  <a:schemeClr val="bg1">
                    <a:alpha val="75000"/>
                  </a:schemeClr>
                </a:solidFill>
              </a:defRPr>
            </a:lvl4pPr>
            <a:lvl5pPr>
              <a:defRPr>
                <a:solidFill>
                  <a:schemeClr val="bg1">
                    <a:alpha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182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 Text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85799" y="1143000"/>
            <a:ext cx="2194560" cy="27146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147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hart Placeholder 3"/>
          <p:cNvSpPr>
            <a:spLocks noGrp="1"/>
          </p:cNvSpPr>
          <p:nvPr>
            <p:ph type="chart" sz="quarter" idx="11"/>
          </p:nvPr>
        </p:nvSpPr>
        <p:spPr>
          <a:xfrm>
            <a:off x="685800" y="1143000"/>
            <a:ext cx="3429000" cy="35661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Chart Placeholder 3"/>
          <p:cNvSpPr>
            <a:spLocks noGrp="1"/>
          </p:cNvSpPr>
          <p:nvPr>
            <p:ph type="chart" sz="quarter" idx="12"/>
          </p:nvPr>
        </p:nvSpPr>
        <p:spPr>
          <a:xfrm>
            <a:off x="5024122" y="1143000"/>
            <a:ext cx="3429000" cy="35661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85800" y="914400"/>
            <a:ext cx="3429000" cy="2286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024122" y="914400"/>
            <a:ext cx="3429000" cy="2286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161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ic Prior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85800" y="3429000"/>
            <a:ext cx="1142999" cy="679620"/>
          </a:xfrm>
        </p:spPr>
        <p:txBody>
          <a:bodyPr/>
          <a:lstStyle>
            <a:lvl6pPr marL="182880" indent="0">
              <a:buNone/>
              <a:defRPr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317946" y="3429000"/>
            <a:ext cx="1140252" cy="6796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747118" y="2057400"/>
            <a:ext cx="0" cy="205740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006699" y="3429000"/>
            <a:ext cx="1131324" cy="6796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7058365" y="2057400"/>
            <a:ext cx="0" cy="205740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5657185" y="3429000"/>
            <a:ext cx="1141599" cy="6796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2347961" y="3429000"/>
            <a:ext cx="1139576" cy="67962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088380" y="2057400"/>
            <a:ext cx="0" cy="205740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5397604" y="2057400"/>
            <a:ext cx="0" cy="205740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 userDrawn="1"/>
        </p:nvGrpSpPr>
        <p:grpSpPr>
          <a:xfrm>
            <a:off x="755312" y="2057400"/>
            <a:ext cx="1005840" cy="1005840"/>
            <a:chOff x="755312" y="2057400"/>
            <a:chExt cx="1005840" cy="1005840"/>
          </a:xfrm>
        </p:grpSpPr>
        <p:sp>
          <p:nvSpPr>
            <p:cNvPr id="3" name="Oval 2"/>
            <p:cNvSpPr>
              <a:spLocks noChangeAspect="1"/>
            </p:cNvSpPr>
            <p:nvPr userDrawn="1"/>
          </p:nvSpPr>
          <p:spPr>
            <a:xfrm>
              <a:off x="755312" y="2057400"/>
              <a:ext cx="1005840" cy="10058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pic>
          <p:nvPicPr>
            <p:cNvPr id="4" name="Picture 3" descr="Coasts-WHT-01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5464" y="2329248"/>
              <a:ext cx="654627" cy="457200"/>
            </a:xfrm>
            <a:prstGeom prst="rect">
              <a:avLst/>
            </a:prstGeom>
          </p:spPr>
        </p:pic>
      </p:grpSp>
      <p:grpSp>
        <p:nvGrpSpPr>
          <p:cNvPr id="32" name="Group 31"/>
          <p:cNvGrpSpPr/>
          <p:nvPr userDrawn="1"/>
        </p:nvGrpSpPr>
        <p:grpSpPr>
          <a:xfrm>
            <a:off x="2412961" y="2057400"/>
            <a:ext cx="1005840" cy="1005840"/>
            <a:chOff x="2412961" y="2057400"/>
            <a:chExt cx="1005840" cy="1005840"/>
          </a:xfrm>
        </p:grpSpPr>
        <p:sp>
          <p:nvSpPr>
            <p:cNvPr id="25" name="Oval 24"/>
            <p:cNvSpPr>
              <a:spLocks noChangeAspect="1"/>
            </p:cNvSpPr>
            <p:nvPr userDrawn="1"/>
          </p:nvSpPr>
          <p:spPr>
            <a:xfrm>
              <a:off x="2412961" y="2057400"/>
              <a:ext cx="1005840" cy="10058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 descr="Working_Lands-WHT-01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861" y="2247728"/>
              <a:ext cx="548640" cy="567890"/>
            </a:xfrm>
            <a:prstGeom prst="rect">
              <a:avLst/>
            </a:prstGeom>
          </p:spPr>
        </p:pic>
      </p:grpSp>
      <p:grpSp>
        <p:nvGrpSpPr>
          <p:cNvPr id="33" name="Group 32"/>
          <p:cNvGrpSpPr/>
          <p:nvPr userDrawn="1"/>
        </p:nvGrpSpPr>
        <p:grpSpPr>
          <a:xfrm>
            <a:off x="4070610" y="2057400"/>
            <a:ext cx="1005840" cy="1005840"/>
            <a:chOff x="4070610" y="2057400"/>
            <a:chExt cx="1005840" cy="1005840"/>
          </a:xfrm>
        </p:grpSpPr>
        <p:sp>
          <p:nvSpPr>
            <p:cNvPr id="26" name="Oval 25"/>
            <p:cNvSpPr>
              <a:spLocks noChangeAspect="1"/>
            </p:cNvSpPr>
            <p:nvPr userDrawn="1"/>
          </p:nvSpPr>
          <p:spPr>
            <a:xfrm>
              <a:off x="4070610" y="2057400"/>
              <a:ext cx="1005840" cy="10058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27" descr="Water-WHT-01.eps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21547" y="2257777"/>
              <a:ext cx="709824" cy="610078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 userDrawn="1"/>
        </p:nvGrpSpPr>
        <p:grpSpPr>
          <a:xfrm>
            <a:off x="7385907" y="2057400"/>
            <a:ext cx="1005840" cy="1005840"/>
            <a:chOff x="7385907" y="2057400"/>
            <a:chExt cx="1005840" cy="1005840"/>
          </a:xfrm>
        </p:grpSpPr>
        <p:sp>
          <p:nvSpPr>
            <p:cNvPr id="24" name="Oval 23"/>
            <p:cNvSpPr>
              <a:spLocks noChangeAspect="1"/>
            </p:cNvSpPr>
            <p:nvPr userDrawn="1"/>
          </p:nvSpPr>
          <p:spPr>
            <a:xfrm>
              <a:off x="7385907" y="2057400"/>
              <a:ext cx="1005840" cy="10058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Picture 28" descr="Climate_Energy-WHT-01.eps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97689" y="2322479"/>
              <a:ext cx="502920" cy="492861"/>
            </a:xfrm>
            <a:prstGeom prst="rect">
              <a:avLst/>
            </a:prstGeom>
          </p:spPr>
        </p:pic>
      </p:grpSp>
      <p:grpSp>
        <p:nvGrpSpPr>
          <p:cNvPr id="34" name="Group 33"/>
          <p:cNvGrpSpPr/>
          <p:nvPr userDrawn="1"/>
        </p:nvGrpSpPr>
        <p:grpSpPr>
          <a:xfrm>
            <a:off x="5728258" y="2057400"/>
            <a:ext cx="1005840" cy="1005840"/>
            <a:chOff x="5728258" y="2057400"/>
            <a:chExt cx="1005840" cy="1005840"/>
          </a:xfrm>
        </p:grpSpPr>
        <p:sp>
          <p:nvSpPr>
            <p:cNvPr id="27" name="Oval 26"/>
            <p:cNvSpPr>
              <a:spLocks noChangeAspect="1"/>
            </p:cNvSpPr>
            <p:nvPr userDrawn="1"/>
          </p:nvSpPr>
          <p:spPr>
            <a:xfrm>
              <a:off x="5728258" y="2057400"/>
              <a:ext cx="1005840" cy="10058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29" descr="Communities-WHT-01.eps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34583" y="2287024"/>
              <a:ext cx="393192" cy="5313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326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ic Intro Coa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06378" y="1143000"/>
            <a:ext cx="6398054" cy="64008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7" name="Group 6"/>
          <p:cNvGrpSpPr>
            <a:grpSpLocks noChangeAspect="1"/>
          </p:cNvGrpSpPr>
          <p:nvPr userDrawn="1"/>
        </p:nvGrpSpPr>
        <p:grpSpPr>
          <a:xfrm>
            <a:off x="685800" y="960120"/>
            <a:ext cx="640080" cy="640080"/>
            <a:chOff x="755312" y="2057400"/>
            <a:chExt cx="1005840" cy="1005840"/>
          </a:xfrm>
        </p:grpSpPr>
        <p:sp>
          <p:nvSpPr>
            <p:cNvPr id="8" name="Oval 7"/>
            <p:cNvSpPr>
              <a:spLocks noChangeAspect="1"/>
            </p:cNvSpPr>
            <p:nvPr userDrawn="1"/>
          </p:nvSpPr>
          <p:spPr>
            <a:xfrm>
              <a:off x="755312" y="2057400"/>
              <a:ext cx="1005840" cy="100584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5464" y="2329248"/>
              <a:ext cx="654626" cy="457199"/>
            </a:xfrm>
            <a:prstGeom prst="rect">
              <a:avLst/>
            </a:prstGeom>
          </p:spPr>
        </p:pic>
      </p:grpSp>
      <p:sp>
        <p:nvSpPr>
          <p:cNvPr id="1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606378" y="2286000"/>
            <a:ext cx="6398054" cy="2286000"/>
          </a:xfrm>
        </p:spPr>
        <p:txBody>
          <a:bodyPr numCol="1" spcCol="457200"/>
          <a:lstStyle>
            <a:lvl1pPr>
              <a:lnSpc>
                <a:spcPts val="2200"/>
              </a:lnSpc>
              <a:defRPr sz="2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250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ic Info Wor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rgbClr val="968C7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06378" y="1143000"/>
            <a:ext cx="6398054" cy="64008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0" name="Group 9"/>
          <p:cNvGrpSpPr>
            <a:grpSpLocks noChangeAspect="1"/>
          </p:cNvGrpSpPr>
          <p:nvPr userDrawn="1"/>
        </p:nvGrpSpPr>
        <p:grpSpPr>
          <a:xfrm>
            <a:off x="685800" y="960120"/>
            <a:ext cx="640080" cy="640080"/>
            <a:chOff x="2412961" y="2057400"/>
            <a:chExt cx="1005840" cy="1005840"/>
          </a:xfrm>
          <a:solidFill>
            <a:srgbClr val="FFFFFF"/>
          </a:solidFill>
        </p:grpSpPr>
        <p:sp>
          <p:nvSpPr>
            <p:cNvPr id="11" name="Oval 10"/>
            <p:cNvSpPr>
              <a:spLocks noChangeAspect="1"/>
            </p:cNvSpPr>
            <p:nvPr userDrawn="1"/>
          </p:nvSpPr>
          <p:spPr>
            <a:xfrm>
              <a:off x="2412961" y="2057400"/>
              <a:ext cx="1005840" cy="10058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44861" y="2247728"/>
              <a:ext cx="548639" cy="567890"/>
            </a:xfrm>
            <a:prstGeom prst="rect">
              <a:avLst/>
            </a:prstGeom>
            <a:grpFill/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606378" y="2286000"/>
            <a:ext cx="6398054" cy="2286000"/>
          </a:xfrm>
        </p:spPr>
        <p:txBody>
          <a:bodyPr numCol="1" spcCol="457200"/>
          <a:lstStyle>
            <a:lvl1pPr>
              <a:lnSpc>
                <a:spcPts val="2200"/>
              </a:lnSpc>
              <a:defRPr sz="2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237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ic Intro Wa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606378" y="2286000"/>
            <a:ext cx="6398054" cy="2286000"/>
          </a:xfrm>
        </p:spPr>
        <p:txBody>
          <a:bodyPr numCol="1" spcCol="457200"/>
          <a:lstStyle>
            <a:lvl1pPr>
              <a:lnSpc>
                <a:spcPts val="2200"/>
              </a:lnSpc>
              <a:defRPr sz="2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06378" y="1143000"/>
            <a:ext cx="6398054" cy="64008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0" name="Group 9"/>
          <p:cNvGrpSpPr>
            <a:grpSpLocks noChangeAspect="1"/>
          </p:cNvGrpSpPr>
          <p:nvPr userDrawn="1"/>
        </p:nvGrpSpPr>
        <p:grpSpPr>
          <a:xfrm>
            <a:off x="685800" y="960120"/>
            <a:ext cx="640080" cy="640080"/>
            <a:chOff x="4070610" y="2057400"/>
            <a:chExt cx="1005840" cy="1005840"/>
          </a:xfrm>
          <a:solidFill>
            <a:srgbClr val="FFFFFF"/>
          </a:solidFill>
        </p:grpSpPr>
        <p:sp>
          <p:nvSpPr>
            <p:cNvPr id="11" name="Oval 10"/>
            <p:cNvSpPr>
              <a:spLocks noChangeAspect="1"/>
            </p:cNvSpPr>
            <p:nvPr userDrawn="1"/>
          </p:nvSpPr>
          <p:spPr>
            <a:xfrm>
              <a:off x="4070610" y="2057400"/>
              <a:ext cx="1005840" cy="10058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21547" y="2257777"/>
              <a:ext cx="709824" cy="610077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47237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ic Intro Commun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06378" y="1143000"/>
            <a:ext cx="6398054" cy="64008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0" name="Group 9"/>
          <p:cNvGrpSpPr>
            <a:grpSpLocks noChangeAspect="1"/>
          </p:cNvGrpSpPr>
          <p:nvPr userDrawn="1"/>
        </p:nvGrpSpPr>
        <p:grpSpPr>
          <a:xfrm>
            <a:off x="685800" y="960120"/>
            <a:ext cx="640080" cy="640080"/>
            <a:chOff x="5728258" y="2057400"/>
            <a:chExt cx="1005840" cy="1005840"/>
          </a:xfrm>
          <a:solidFill>
            <a:srgbClr val="FFFFFF"/>
          </a:solidFill>
        </p:grpSpPr>
        <p:sp>
          <p:nvSpPr>
            <p:cNvPr id="11" name="Oval 10"/>
            <p:cNvSpPr>
              <a:spLocks noChangeAspect="1"/>
            </p:cNvSpPr>
            <p:nvPr userDrawn="1"/>
          </p:nvSpPr>
          <p:spPr>
            <a:xfrm>
              <a:off x="5728258" y="2057400"/>
              <a:ext cx="1005840" cy="10058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34583" y="2287024"/>
              <a:ext cx="393191" cy="531340"/>
            </a:xfrm>
            <a:prstGeom prst="rect">
              <a:avLst/>
            </a:prstGeom>
            <a:grpFill/>
          </p:spPr>
        </p:pic>
      </p:grpSp>
      <p:sp>
        <p:nvSpPr>
          <p:cNvPr id="1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606378" y="2286000"/>
            <a:ext cx="6398054" cy="2286000"/>
          </a:xfrm>
        </p:spPr>
        <p:txBody>
          <a:bodyPr numCol="1" spcCol="457200"/>
          <a:lstStyle>
            <a:lvl1pPr>
              <a:lnSpc>
                <a:spcPts val="2200"/>
              </a:lnSpc>
              <a:defRPr sz="2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237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ic Intro Clim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548640"/>
            <a:ext cx="9144000" cy="460857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06378" y="1143000"/>
            <a:ext cx="6398054" cy="64008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0" name="Group 9"/>
          <p:cNvGrpSpPr>
            <a:grpSpLocks noChangeAspect="1"/>
          </p:cNvGrpSpPr>
          <p:nvPr userDrawn="1"/>
        </p:nvGrpSpPr>
        <p:grpSpPr>
          <a:xfrm>
            <a:off x="685800" y="960120"/>
            <a:ext cx="640080" cy="640080"/>
            <a:chOff x="7385907" y="2057400"/>
            <a:chExt cx="1005840" cy="1005840"/>
          </a:xfrm>
          <a:solidFill>
            <a:schemeClr val="bg1"/>
          </a:solidFill>
        </p:grpSpPr>
        <p:sp>
          <p:nvSpPr>
            <p:cNvPr id="11" name="Oval 10"/>
            <p:cNvSpPr>
              <a:spLocks noChangeAspect="1"/>
            </p:cNvSpPr>
            <p:nvPr userDrawn="1"/>
          </p:nvSpPr>
          <p:spPr>
            <a:xfrm>
              <a:off x="7385907" y="2057400"/>
              <a:ext cx="1005840" cy="10058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97689" y="2322479"/>
              <a:ext cx="502919" cy="492861"/>
            </a:xfrm>
            <a:prstGeom prst="rect">
              <a:avLst/>
            </a:prstGeom>
            <a:grpFill/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606378" y="2286000"/>
            <a:ext cx="6398054" cy="2286000"/>
          </a:xfrm>
        </p:spPr>
        <p:txBody>
          <a:bodyPr numCol="1" spcCol="457200"/>
          <a:lstStyle>
            <a:lvl1pPr>
              <a:lnSpc>
                <a:spcPts val="2200"/>
              </a:lnSpc>
              <a:defRPr sz="2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237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ic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6378" y="1143000"/>
            <a:ext cx="6851822" cy="64008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606378" y="1828800"/>
            <a:ext cx="6851822" cy="2743200"/>
          </a:xfrm>
        </p:spPr>
        <p:txBody>
          <a:bodyPr numCol="2" spcCol="4572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</p:txBody>
      </p:sp>
    </p:spTree>
    <p:extLst>
      <p:ext uri="{BB962C8B-B14F-4D97-AF65-F5344CB8AC3E}">
        <p14:creationId xmlns:p14="http://schemas.microsoft.com/office/powerpoint/2010/main" val="321966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i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0" y="548640"/>
            <a:ext cx="9144000" cy="4611290"/>
          </a:xfrm>
          <a:prstGeom prst="rect">
            <a:avLst/>
          </a:prstGeom>
          <a:solidFill>
            <a:srgbClr val="929292"/>
          </a:solidFill>
          <a:ln>
            <a:noFill/>
          </a:ln>
        </p:spPr>
        <p:txBody>
          <a:bodyPr/>
          <a:lstStyle/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06378" y="1143000"/>
            <a:ext cx="6398054" cy="64008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3069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85800" y="3063240"/>
            <a:ext cx="7772400" cy="36999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5800" y="1828800"/>
            <a:ext cx="7772400" cy="1143000"/>
          </a:xfrm>
        </p:spPr>
        <p:txBody>
          <a:bodyPr anchor="b" anchorCtr="0"/>
          <a:lstStyle>
            <a:lvl1pPr>
              <a:defRPr sz="3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089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685800" y="1828800"/>
            <a:ext cx="7772400" cy="2743200"/>
          </a:xfrm>
        </p:spPr>
        <p:txBody>
          <a:bodyPr numCol="2" spcCol="457200"/>
          <a:lstStyle>
            <a:lvl3pPr>
              <a:defRPr sz="12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</p:txBody>
      </p:sp>
    </p:spTree>
    <p:extLst>
      <p:ext uri="{BB962C8B-B14F-4D97-AF65-F5344CB8AC3E}">
        <p14:creationId xmlns:p14="http://schemas.microsoft.com/office/powerpoint/2010/main" val="355877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85799" y="1828799"/>
            <a:ext cx="3520440" cy="2743200"/>
          </a:xfrm>
        </p:spPr>
        <p:txBody>
          <a:bodyPr/>
          <a:lstStyle>
            <a:lvl6pPr marL="182880" indent="0">
              <a:buNone/>
              <a:defRPr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937760" y="1828799"/>
            <a:ext cx="3520440" cy="2743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0" y="1828799"/>
            <a:ext cx="0" cy="2743200"/>
          </a:xfrm>
          <a:prstGeom prst="line">
            <a:avLst/>
          </a:prstGeom>
          <a:ln w="317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372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-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4572000" y="1965960"/>
            <a:ext cx="4572000" cy="3200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1965960"/>
            <a:ext cx="4572000" cy="32004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85799" y="2514600"/>
            <a:ext cx="3429000" cy="2057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 marL="182880" indent="0">
              <a:buNone/>
              <a:defRPr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5029200" y="2514600"/>
            <a:ext cx="3429000" cy="2057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143000"/>
            <a:ext cx="7772400" cy="36347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0" y="1965960"/>
            <a:ext cx="9144000" cy="0"/>
          </a:xfrm>
          <a:prstGeom prst="line">
            <a:avLst/>
          </a:prstGeom>
          <a:ln w="3175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9031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Sh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85799" y="2286000"/>
            <a:ext cx="3520440" cy="1828800"/>
          </a:xfrm>
        </p:spPr>
        <p:txBody>
          <a:bodyPr/>
          <a:lstStyle>
            <a:lvl6pPr marL="182880" indent="0">
              <a:buNone/>
              <a:defRPr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937760" y="2286000"/>
            <a:ext cx="3520440" cy="1828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0" y="2286000"/>
            <a:ext cx="0" cy="1828800"/>
          </a:xfrm>
          <a:prstGeom prst="line">
            <a:avLst/>
          </a:prstGeom>
          <a:ln w="317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86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685799" y="1828799"/>
            <a:ext cx="2193269" cy="2743200"/>
          </a:xfrm>
        </p:spPr>
        <p:txBody>
          <a:bodyPr/>
          <a:lstStyle>
            <a:lvl6pPr marL="182880" indent="0">
              <a:buNone/>
              <a:defRPr/>
            </a:lvl6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6262959" y="1828799"/>
            <a:ext cx="2195239" cy="2743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176314" y="1828799"/>
            <a:ext cx="0" cy="2743200"/>
          </a:xfrm>
          <a:prstGeom prst="line">
            <a:avLst/>
          </a:prstGeom>
          <a:ln w="317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73560" y="1828799"/>
            <a:ext cx="2194908" cy="2743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5965714" y="1828799"/>
            <a:ext cx="0" cy="2743200"/>
          </a:xfrm>
          <a:prstGeom prst="line">
            <a:avLst/>
          </a:prstGeom>
          <a:ln w="317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889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1"/>
            <a:ext cx="9144000" cy="5450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1143000"/>
            <a:ext cx="7772400" cy="6400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85800" y="1828800"/>
            <a:ext cx="7772400" cy="2743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544327"/>
            <a:ext cx="9144000" cy="0"/>
          </a:xfrm>
          <a:prstGeom prst="line">
            <a:avLst/>
          </a:prstGeom>
          <a:ln w="3175" cmpd="sng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037" y="115328"/>
            <a:ext cx="1085236" cy="32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156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656" r:id="rId2"/>
    <p:sldLayoutId id="2147483719" r:id="rId3"/>
    <p:sldLayoutId id="2147483672" r:id="rId4"/>
    <p:sldLayoutId id="2147483650" r:id="rId5"/>
    <p:sldLayoutId id="2147483677" r:id="rId6"/>
    <p:sldLayoutId id="2147483705" r:id="rId7"/>
    <p:sldLayoutId id="2147483697" r:id="rId8"/>
    <p:sldLayoutId id="2147483681" r:id="rId9"/>
    <p:sldLayoutId id="2147483709" r:id="rId10"/>
    <p:sldLayoutId id="2147483708" r:id="rId11"/>
    <p:sldLayoutId id="2147483652" r:id="rId12"/>
    <p:sldLayoutId id="2147483678" r:id="rId13"/>
    <p:sldLayoutId id="2147483679" r:id="rId14"/>
    <p:sldLayoutId id="2147483683" r:id="rId15"/>
    <p:sldLayoutId id="2147483680" r:id="rId16"/>
    <p:sldLayoutId id="2147483674" r:id="rId17"/>
    <p:sldLayoutId id="2147483699" r:id="rId18"/>
    <p:sldLayoutId id="2147483701" r:id="rId19"/>
    <p:sldLayoutId id="2147483700" r:id="rId20"/>
    <p:sldLayoutId id="2147483702" r:id="rId21"/>
    <p:sldLayoutId id="2147483703" r:id="rId22"/>
    <p:sldLayoutId id="2147483704" r:id="rId23"/>
    <p:sldLayoutId id="2147483718" r:id="rId24"/>
    <p:sldLayoutId id="2147483659" r:id="rId25"/>
    <p:sldLayoutId id="2147483670" r:id="rId26"/>
    <p:sldLayoutId id="2147483664" r:id="rId27"/>
    <p:sldLayoutId id="2147483662" r:id="rId28"/>
    <p:sldLayoutId id="2147483684" r:id="rId29"/>
    <p:sldLayoutId id="2147483685" r:id="rId30"/>
    <p:sldLayoutId id="2147483682" r:id="rId31"/>
    <p:sldLayoutId id="2147483687" r:id="rId32"/>
    <p:sldLayoutId id="2147483689" r:id="rId33"/>
    <p:sldLayoutId id="2147483691" r:id="rId34"/>
    <p:sldLayoutId id="2147483692" r:id="rId35"/>
    <p:sldLayoutId id="2147483693" r:id="rId36"/>
    <p:sldLayoutId id="2147483694" r:id="rId37"/>
    <p:sldLayoutId id="2147483688" r:id="rId38"/>
    <p:sldLayoutId id="2147483690" r:id="rId3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lnSpc>
          <a:spcPts val="2000"/>
        </a:lnSpc>
        <a:spcBef>
          <a:spcPct val="0"/>
        </a:spcBef>
        <a:buNone/>
        <a:defRPr sz="2000" b="1" i="0" kern="1200" spc="-2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457200" rtl="0" eaLnBrk="1" latinLnBrk="0" hangingPunct="1">
        <a:lnSpc>
          <a:spcPts val="1800"/>
        </a:lnSpc>
        <a:spcBef>
          <a:spcPts val="1000"/>
        </a:spcBef>
        <a:spcAft>
          <a:spcPts val="0"/>
        </a:spcAft>
        <a:buClr>
          <a:schemeClr val="accent1"/>
        </a:buClr>
        <a:buFont typeface="Arial"/>
        <a:buNone/>
        <a:defRPr sz="1500" b="1" i="0" kern="1200">
          <a:solidFill>
            <a:schemeClr val="tx1">
              <a:lumMod val="75000"/>
              <a:lumOff val="25000"/>
            </a:schemeClr>
          </a:solidFill>
          <a:latin typeface="Georgia" panose="02040502050405020303" pitchFamily="18" charset="0"/>
          <a:ea typeface="+mn-ea"/>
          <a:cs typeface="Georgia" panose="02040502050405020303" pitchFamily="18" charset="0"/>
        </a:defRPr>
      </a:lvl1pPr>
      <a:lvl2pPr marL="0" indent="0" algn="l" defTabSz="457200" rtl="0" eaLnBrk="1" latinLnBrk="0" hangingPunct="1">
        <a:lnSpc>
          <a:spcPts val="1800"/>
        </a:lnSpc>
        <a:spcBef>
          <a:spcPts val="1000"/>
        </a:spcBef>
        <a:spcAft>
          <a:spcPts val="0"/>
        </a:spcAft>
        <a:buClr>
          <a:schemeClr val="accent1"/>
        </a:buClr>
        <a:buFontTx/>
        <a:buNone/>
        <a:defRPr sz="1500" b="0" i="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0" indent="0" algn="l" defTabSz="457200" rtl="0" eaLnBrk="1" latinLnBrk="0" hangingPunct="1">
        <a:lnSpc>
          <a:spcPts val="1500"/>
        </a:lnSpc>
        <a:spcBef>
          <a:spcPts val="1000"/>
        </a:spcBef>
        <a:spcAft>
          <a:spcPts val="0"/>
        </a:spcAft>
        <a:buClr>
          <a:schemeClr val="accent1"/>
        </a:buClr>
        <a:buSzPct val="100000"/>
        <a:buFontTx/>
        <a:buNone/>
        <a:defRPr sz="1200" b="0" i="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80" indent="-182880" algn="l" defTabSz="457200" rtl="0" eaLnBrk="1" latinLnBrk="0" hangingPunct="1">
        <a:lnSpc>
          <a:spcPts val="1500"/>
        </a:lnSpc>
        <a:spcBef>
          <a:spcPts val="1000"/>
        </a:spcBef>
        <a:spcAft>
          <a:spcPts val="0"/>
        </a:spcAft>
        <a:buClr>
          <a:schemeClr val="accent1"/>
        </a:buClr>
        <a:buFont typeface="Arial"/>
        <a:buChar char="•"/>
        <a:defRPr sz="1500" b="0" i="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" indent="-182880" algn="l" defTabSz="457200" rtl="0" eaLnBrk="1" latinLnBrk="0" hangingPunct="1">
        <a:lnSpc>
          <a:spcPts val="1500"/>
        </a:lnSpc>
        <a:spcBef>
          <a:spcPts val="1000"/>
        </a:spcBef>
        <a:spcAft>
          <a:spcPts val="0"/>
        </a:spcAft>
        <a:buClr>
          <a:schemeClr val="accent1"/>
        </a:buClr>
        <a:buFont typeface="Arial"/>
        <a:buChar char="•"/>
        <a:defRPr sz="1200" b="0" i="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65760" indent="-182880" algn="l" defTabSz="457200" rtl="0" eaLnBrk="1" latinLnBrk="0" hangingPunct="1">
        <a:lnSpc>
          <a:spcPts val="1500"/>
        </a:lnSpc>
        <a:spcBef>
          <a:spcPts val="1000"/>
        </a:spcBef>
        <a:buFont typeface="Arial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 descr="APA_2016_Atlantic Puffin_Amanda_Ubell_KK-2-Web Ready Image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200" b="0" dirty="0">
                <a:latin typeface="+mj-lt"/>
              </a:rPr>
              <a:t>Creating an</a:t>
            </a:r>
          </a:p>
          <a:p>
            <a:r>
              <a:rPr lang="en-US" sz="3200" b="0" dirty="0">
                <a:latin typeface="+mj-lt"/>
              </a:rPr>
              <a:t>Audience List </a:t>
            </a:r>
          </a:p>
          <a:p>
            <a:r>
              <a:rPr lang="en-US" sz="3200" b="0" dirty="0">
                <a:latin typeface="+mj-lt"/>
              </a:rPr>
              <a:t>For Email</a:t>
            </a:r>
          </a:p>
          <a:p>
            <a:br>
              <a:rPr lang="en-US" dirty="0"/>
            </a:b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7306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9869A-51CE-CB4C-A6BE-1D283E549B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Creating an Activist Code Saved Search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8B50F-1EBF-2740-B999-99AEE0416F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5800" y="3063240"/>
            <a:ext cx="7772400" cy="1145903"/>
          </a:xfrm>
        </p:spPr>
        <p:txBody>
          <a:bodyPr/>
          <a:lstStyle/>
          <a:p>
            <a:r>
              <a:rPr lang="en-US" dirty="0"/>
              <a:t>Activist Codes are the main way of flagging people in the system. </a:t>
            </a:r>
          </a:p>
          <a:p>
            <a:r>
              <a:rPr lang="en-US" dirty="0"/>
              <a:t>Whenever someone has a particular interest, affiliation, or their activity puts them in a particular category of Audubon supporter, we mark them with an Activist Code.</a:t>
            </a:r>
          </a:p>
        </p:txBody>
      </p:sp>
    </p:spTree>
    <p:extLst>
      <p:ext uri="{BB962C8B-B14F-4D97-AF65-F5344CB8AC3E}">
        <p14:creationId xmlns:p14="http://schemas.microsoft.com/office/powerpoint/2010/main" val="115846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5B3F7-F4FF-4344-90D2-A94F020A3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20485"/>
            <a:ext cx="7772400" cy="344715"/>
          </a:xfrm>
        </p:spPr>
        <p:txBody>
          <a:bodyPr/>
          <a:lstStyle/>
          <a:p>
            <a:r>
              <a:rPr lang="en-US" b="0" dirty="0"/>
              <a:t>Activist Code Types: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D47193-B71A-AA47-8C17-553B67C2A0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5800" y="1086393"/>
            <a:ext cx="7772400" cy="3804921"/>
          </a:xfrm>
        </p:spPr>
        <p:txBody>
          <a:bodyPr/>
          <a:lstStyle/>
          <a:p>
            <a:r>
              <a:rPr lang="en-US" b="0" dirty="0"/>
              <a:t>Acquisition</a:t>
            </a:r>
          </a:p>
          <a:p>
            <a:r>
              <a:rPr lang="en-US" b="0" dirty="0"/>
              <a:t>Activism</a:t>
            </a:r>
          </a:p>
          <a:p>
            <a:r>
              <a:rPr lang="en-US" b="0" dirty="0"/>
              <a:t>Bird Friendly Community</a:t>
            </a:r>
          </a:p>
          <a:p>
            <a:r>
              <a:rPr lang="en-US" b="0" dirty="0"/>
              <a:t>Chapter Leaders</a:t>
            </a:r>
          </a:p>
          <a:p>
            <a:r>
              <a:rPr lang="en-US" b="0" dirty="0"/>
              <a:t>Climate</a:t>
            </a:r>
          </a:p>
          <a:p>
            <a:r>
              <a:rPr lang="en-US" b="0" dirty="0"/>
              <a:t>Climate Ambassador </a:t>
            </a:r>
          </a:p>
          <a:p>
            <a:r>
              <a:rPr lang="en-US" b="0" dirty="0"/>
              <a:t>Coast</a:t>
            </a:r>
          </a:p>
          <a:p>
            <a:r>
              <a:rPr lang="en-US" b="0" dirty="0"/>
              <a:t>Communications</a:t>
            </a:r>
          </a:p>
          <a:p>
            <a:r>
              <a:rPr lang="en-US" b="0" dirty="0"/>
              <a:t>Events</a:t>
            </a:r>
          </a:p>
          <a:p>
            <a:r>
              <a:rPr lang="en-US" b="0" dirty="0"/>
              <a:t>Fundraising</a:t>
            </a:r>
          </a:p>
          <a:p>
            <a:r>
              <a:rPr lang="en-US" b="0" dirty="0"/>
              <a:t>Issues</a:t>
            </a:r>
          </a:p>
          <a:p>
            <a:r>
              <a:rPr lang="en-US" b="0" dirty="0"/>
              <a:t>Location</a:t>
            </a:r>
          </a:p>
          <a:p>
            <a:r>
              <a:rPr lang="en-US" b="0" dirty="0"/>
              <a:t>Member</a:t>
            </a:r>
          </a:p>
          <a:p>
            <a:r>
              <a:rPr lang="en-US" b="0" dirty="0"/>
              <a:t>Misc.</a:t>
            </a:r>
          </a:p>
          <a:p>
            <a:r>
              <a:rPr lang="en-US" b="0" dirty="0"/>
              <a:t>Mobile</a:t>
            </a:r>
          </a:p>
          <a:p>
            <a:r>
              <a:rPr lang="en-US" b="0" dirty="0"/>
              <a:t>Region </a:t>
            </a:r>
          </a:p>
          <a:p>
            <a:r>
              <a:rPr lang="en-US" b="0" dirty="0"/>
              <a:t>Roles</a:t>
            </a:r>
          </a:p>
          <a:p>
            <a:r>
              <a:rPr lang="en-US" b="0" dirty="0"/>
              <a:t>Suppression</a:t>
            </a:r>
          </a:p>
          <a:p>
            <a:r>
              <a:rPr lang="en-US" b="0" dirty="0"/>
              <a:t>Volunteer</a:t>
            </a:r>
          </a:p>
          <a:p>
            <a:r>
              <a:rPr lang="en-US" b="0" dirty="0"/>
              <a:t>Water</a:t>
            </a:r>
          </a:p>
          <a:p>
            <a:r>
              <a:rPr lang="en-US" b="0" dirty="0"/>
              <a:t>Working Lands</a:t>
            </a:r>
          </a:p>
          <a:p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14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E9460-1C73-9644-BA9C-6308F3C25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00FDE7-2DF0-B643-BFA8-E9596FD88E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s://lh6.googleusercontent.com/YIocSSdYiOnp5aGah-RHo6Iy6mxSLlSQ0Ycxvcq-SreqrPO2wZ86zenNqnALXJ2JFUJyVxdydV2oCVvOrIB87pZ5Q44moeWd-r-RGBUAMVZFNfegd413TR-KijTOnyvMhPapeMhFZ0Q">
            <a:extLst>
              <a:ext uri="{FF2B5EF4-FFF2-40B4-BE49-F238E27FC236}">
                <a16:creationId xmlns:a16="http://schemas.microsoft.com/office/drawing/2014/main" id="{CE2F6EDE-03BF-CD40-AAAA-7C27C74BD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3550"/>
            <a:ext cx="9144000" cy="467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5EFF8D-548D-4A42-9D52-80F8712ADD33}"/>
              </a:ext>
            </a:extLst>
          </p:cNvPr>
          <p:cNvSpPr txBox="1"/>
          <p:nvPr/>
        </p:nvSpPr>
        <p:spPr>
          <a:xfrm>
            <a:off x="4829339" y="874693"/>
            <a:ext cx="4144117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Click the “Activist Code” dropdown field to view the Activist Codes available for selection, with their corresponding Subcategory - also referred to as the Long Name.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E4B2970-A0FB-C645-A363-7722D36D299A}"/>
              </a:ext>
            </a:extLst>
          </p:cNvPr>
          <p:cNvCxnSpPr/>
          <p:nvPr/>
        </p:nvCxnSpPr>
        <p:spPr>
          <a:xfrm flipH="1">
            <a:off x="4383314" y="1045029"/>
            <a:ext cx="44602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853D0DE-0E8E-374A-B624-EB8B4CE4B279}"/>
              </a:ext>
            </a:extLst>
          </p:cNvPr>
          <p:cNvCxnSpPr>
            <a:cxnSpLocks/>
          </p:cNvCxnSpPr>
          <p:nvPr/>
        </p:nvCxnSpPr>
        <p:spPr>
          <a:xfrm>
            <a:off x="4383314" y="1045029"/>
            <a:ext cx="0" cy="148045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46C6B53-6B9E-C14F-940E-AED3578CE828}"/>
              </a:ext>
            </a:extLst>
          </p:cNvPr>
          <p:cNvCxnSpPr/>
          <p:nvPr/>
        </p:nvCxnSpPr>
        <p:spPr>
          <a:xfrm>
            <a:off x="4383314" y="2525486"/>
            <a:ext cx="573315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32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E9460-1C73-9644-BA9C-6308F3C25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00FDE7-2DF0-B643-BFA8-E9596FD88E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s://lh6.googleusercontent.com/YIocSSdYiOnp5aGah-RHo6Iy6mxSLlSQ0Ycxvcq-SreqrPO2wZ86zenNqnALXJ2JFUJyVxdydV2oCVvOrIB87pZ5Q44moeWd-r-RGBUAMVZFNfegd413TR-KijTOnyvMhPapeMhFZ0Q">
            <a:extLst>
              <a:ext uri="{FF2B5EF4-FFF2-40B4-BE49-F238E27FC236}">
                <a16:creationId xmlns:a16="http://schemas.microsoft.com/office/drawing/2014/main" id="{CE2F6EDE-03BF-CD40-AAAA-7C27C74BD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3550"/>
            <a:ext cx="9144000" cy="467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645F27-4574-6C47-9D0B-CFD15852C8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4427" y="2391548"/>
            <a:ext cx="2178316" cy="27519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370212-1FA4-5342-A67C-1B17E6DA3555}"/>
              </a:ext>
            </a:extLst>
          </p:cNvPr>
          <p:cNvSpPr txBox="1"/>
          <p:nvPr/>
        </p:nvSpPr>
        <p:spPr>
          <a:xfrm>
            <a:off x="4637314" y="899886"/>
            <a:ext cx="907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8383EF-2C5B-6341-B966-624A087DDE0F}"/>
              </a:ext>
            </a:extLst>
          </p:cNvPr>
          <p:cNvSpPr txBox="1"/>
          <p:nvPr/>
        </p:nvSpPr>
        <p:spPr>
          <a:xfrm>
            <a:off x="3486221" y="960834"/>
            <a:ext cx="4000453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Select the desired Activist Code from dropdown. If you can not find an Activist Code that works for you, you can create one in </a:t>
            </a:r>
            <a:r>
              <a:rPr lang="en-US" sz="1400" dirty="0" err="1">
                <a:solidFill>
                  <a:srgbClr val="C00000"/>
                </a:solidFill>
              </a:rPr>
              <a:t>EveryAction</a:t>
            </a:r>
            <a:r>
              <a:rPr lang="en-US" sz="1400" dirty="0">
                <a:solidFill>
                  <a:srgbClr val="C00000"/>
                </a:solidFill>
              </a:rPr>
              <a:t>.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30A0B78-0177-F942-97CB-AB35D957635E}"/>
              </a:ext>
            </a:extLst>
          </p:cNvPr>
          <p:cNvCxnSpPr/>
          <p:nvPr/>
        </p:nvCxnSpPr>
        <p:spPr>
          <a:xfrm flipH="1">
            <a:off x="4724400" y="1699498"/>
            <a:ext cx="1284514" cy="118158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037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686F1-0E26-7941-A220-B34A8DCF2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F5F0E4-1B2C-3141-8BD1-BAF3D949F9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5800" y="1463040"/>
            <a:ext cx="7772400" cy="2743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052" name="Picture 4" descr="https://lh6.googleusercontent.com/ro0Ut8svNonxIUpblREpxPMvw1Lx9-f2OVP6dwYYRzeeg0fT1mjbIMihCzNsGmghtJld2LN0PqIAuWUjMVKbZuwqV984TtlMuFFwPAbm7GbPjIKFAe5VR3PMyS8--w4vhsMV7b9ICIQ">
            <a:extLst>
              <a:ext uri="{FF2B5EF4-FFF2-40B4-BE49-F238E27FC236}">
                <a16:creationId xmlns:a16="http://schemas.microsoft.com/office/drawing/2014/main" id="{B0F37EE4-4438-8148-81D0-28098CEB4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53359"/>
            <a:ext cx="9144000" cy="459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0132B5-F8CF-3843-A193-FCFCF1DD686F}"/>
              </a:ext>
            </a:extLst>
          </p:cNvPr>
          <p:cNvSpPr txBox="1"/>
          <p:nvPr/>
        </p:nvSpPr>
        <p:spPr>
          <a:xfrm>
            <a:off x="5304971" y="824339"/>
            <a:ext cx="3839029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Once you have selected an Activist Code, new associated fields will populate in the Activist Codes section. However, you will most likely not use them. </a:t>
            </a:r>
          </a:p>
          <a:p>
            <a:endParaRPr lang="en-US" sz="1400" dirty="0">
              <a:solidFill>
                <a:srgbClr val="C00000"/>
              </a:solidFill>
            </a:endParaRPr>
          </a:p>
          <a:p>
            <a:r>
              <a:rPr lang="en-US" sz="1400" dirty="0">
                <a:solidFill>
                  <a:srgbClr val="C00000"/>
                </a:solidFill>
              </a:rPr>
              <a:t>Note: Titles in blue are hyperlinks that will direct you to another page. In this case, it will direct you to the “Activist Code Picker” page.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BCEA2B6-1090-6743-A151-C90DF95CA659}"/>
              </a:ext>
            </a:extLst>
          </p:cNvPr>
          <p:cNvCxnSpPr>
            <a:cxnSpLocks/>
          </p:cNvCxnSpPr>
          <p:nvPr/>
        </p:nvCxnSpPr>
        <p:spPr>
          <a:xfrm flipH="1">
            <a:off x="2728687" y="2054060"/>
            <a:ext cx="2576284" cy="32628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92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FAF52-D3C7-DE42-AD37-F23D2DD85C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Creating a Combination Location Activist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Code / Zip Code Radius Saved Search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590FF-1511-8045-8E7A-387AC9F967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49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E33FB-EE26-B945-92D4-08EC11833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388B15-DAF5-924C-98DE-743486EBE2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s://lh5.googleusercontent.com/h4tXsJ-_EIVd92iiL179s6qTKq1_xSZgdlN5edfqT0AxnJhCvtVNP1-Y3Wc4MvWKvR8mLyiJ-NcYS2-Xm4P9BYyctSKydrcSb7-gAJgPUem2EgpEEmk4H3xqFMJAxPg3MnH1ukMg1yo">
            <a:extLst>
              <a:ext uri="{FF2B5EF4-FFF2-40B4-BE49-F238E27FC236}">
                <a16:creationId xmlns:a16="http://schemas.microsoft.com/office/drawing/2014/main" id="{FA9FC608-AF34-ED47-AF3F-84FEEC769E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51542"/>
            <a:ext cx="9144000" cy="459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5BD906-4E4A-894F-9BFA-8076C5503968}"/>
              </a:ext>
            </a:extLst>
          </p:cNvPr>
          <p:cNvSpPr txBox="1"/>
          <p:nvPr/>
        </p:nvSpPr>
        <p:spPr>
          <a:xfrm>
            <a:off x="2552699" y="2495306"/>
            <a:ext cx="3507015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To create a combination Activist Code / Zip Code Radius search click the “Add Step” button. Then choose “Add Contacts” from the dropdown menu. This will take you to the “Addresses” section.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B8CE79D-0293-294F-96E4-16B6EFE200C8}"/>
              </a:ext>
            </a:extLst>
          </p:cNvPr>
          <p:cNvCxnSpPr/>
          <p:nvPr/>
        </p:nvCxnSpPr>
        <p:spPr>
          <a:xfrm>
            <a:off x="5856514" y="3243943"/>
            <a:ext cx="812800" cy="42091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22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2D457-C504-0841-A418-A9CFDC17C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ECA097-C660-3D41-87C6-637A47FD51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s://lh6.googleusercontent.com/FYXoXm7kyrjNAv8SP_cVekB4h4CEmxGbMdzHm15AieBhdqBL69y12t0qg4tQ_06ipDwslr0pRSItL45qWzkWi2uLyEMJD6rq2ooxLp9Nh4bnEvRwv8b9k8jl6FQI4v3mIIT1ap8qOGU">
            <a:extLst>
              <a:ext uri="{FF2B5EF4-FFF2-40B4-BE49-F238E27FC236}">
                <a16:creationId xmlns:a16="http://schemas.microsoft.com/office/drawing/2014/main" id="{76C5DCD3-E467-B049-9E46-8A8CB8217C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44286"/>
            <a:ext cx="9144000" cy="459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8AE3DF-C2AB-494D-84E1-5B71CEF8A2B1}"/>
              </a:ext>
            </a:extLst>
          </p:cNvPr>
          <p:cNvSpPr txBox="1"/>
          <p:nvPr/>
        </p:nvSpPr>
        <p:spPr>
          <a:xfrm>
            <a:off x="72571" y="3380526"/>
            <a:ext cx="3011714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In the “Addresses” section enter the  ”Zip Radius” and “Miles From Zip Code” for the geographic area you want to create an audience in.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6E7296B-DFD6-0649-8CC0-9F121A2B213D}"/>
              </a:ext>
            </a:extLst>
          </p:cNvPr>
          <p:cNvCxnSpPr>
            <a:cxnSpLocks/>
          </p:cNvCxnSpPr>
          <p:nvPr/>
        </p:nvCxnSpPr>
        <p:spPr>
          <a:xfrm>
            <a:off x="2634341" y="4119440"/>
            <a:ext cx="899888" cy="54468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B65CE9E-9316-0F45-A0A6-084C7CDCDAC0}"/>
              </a:ext>
            </a:extLst>
          </p:cNvPr>
          <p:cNvSpPr txBox="1"/>
          <p:nvPr/>
        </p:nvSpPr>
        <p:spPr>
          <a:xfrm>
            <a:off x="3468915" y="851833"/>
            <a:ext cx="312782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Note: The suppressions delineated here are not the same as the Audubon sanctioned ones. These can be disregarded. 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0DD5B9E-7A25-8048-AA10-5A8E24770EA3}"/>
              </a:ext>
            </a:extLst>
          </p:cNvPr>
          <p:cNvCxnSpPr>
            <a:cxnSpLocks/>
          </p:cNvCxnSpPr>
          <p:nvPr/>
        </p:nvCxnSpPr>
        <p:spPr>
          <a:xfrm>
            <a:off x="4724400" y="1783080"/>
            <a:ext cx="1966686" cy="135200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36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62706-8080-F44C-8A35-08A5BD426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F058DC-A08C-F342-84C9-28030D1487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FF2630-D3A4-9C47-A64A-015748F22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4286"/>
            <a:ext cx="9144000" cy="45992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F42299-36F1-584E-8461-2A920BCD0973}"/>
              </a:ext>
            </a:extLst>
          </p:cNvPr>
          <p:cNvSpPr txBox="1"/>
          <p:nvPr/>
        </p:nvSpPr>
        <p:spPr>
          <a:xfrm>
            <a:off x="1364343" y="607230"/>
            <a:ext cx="3432629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Note: You can also create and audience that is based on address specifications without an associated “Activist Code”.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4B76FFA-670E-2144-9456-B2008A068ACD}"/>
              </a:ext>
            </a:extLst>
          </p:cNvPr>
          <p:cNvCxnSpPr>
            <a:cxnSpLocks/>
          </p:cNvCxnSpPr>
          <p:nvPr/>
        </p:nvCxnSpPr>
        <p:spPr>
          <a:xfrm flipV="1">
            <a:off x="4499429" y="1002672"/>
            <a:ext cx="1531256" cy="19475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EE420A3-731F-7A4E-9EAA-77D1C4E834AC}"/>
              </a:ext>
            </a:extLst>
          </p:cNvPr>
          <p:cNvSpPr txBox="1"/>
          <p:nvPr/>
        </p:nvSpPr>
        <p:spPr>
          <a:xfrm>
            <a:off x="4024086" y="3461657"/>
            <a:ext cx="4434114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In this particular section they are fields that can be left hidden, or marked as Empty, or Not Empty by clicking on the circle-backslash icon.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C22B68A-FD0C-864A-A9B7-A8AB09E07E1E}"/>
              </a:ext>
            </a:extLst>
          </p:cNvPr>
          <p:cNvCxnSpPr/>
          <p:nvPr/>
        </p:nvCxnSpPr>
        <p:spPr>
          <a:xfrm flipH="1" flipV="1">
            <a:off x="3751943" y="2249714"/>
            <a:ext cx="1843314" cy="121194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68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25F91-15EE-9044-87B4-16E5706175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Creating a List of Event Participants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32259D-9292-264D-B0DB-7A489D2C64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78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C150A88-E3E7-124D-AE4D-CA5B3C10009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4958" y="545694"/>
            <a:ext cx="4569043" cy="460857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FA0E95A-7EC4-5847-9F59-25FFE6E0A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143000"/>
            <a:ext cx="3429000" cy="338328"/>
          </a:xfrm>
        </p:spPr>
        <p:txBody>
          <a:bodyPr/>
          <a:lstStyle/>
          <a:p>
            <a:r>
              <a:rPr lang="en-US" b="0" dirty="0"/>
              <a:t>Table of Contents: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4A1AC3-6071-A549-BBA1-C6D54303750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5800" y="1481328"/>
            <a:ext cx="3429000" cy="3383280"/>
          </a:xfrm>
        </p:spPr>
        <p:txBody>
          <a:bodyPr/>
          <a:lstStyle/>
          <a:p>
            <a:r>
              <a:rPr lang="en-US" dirty="0"/>
              <a:t>Subheading</a:t>
            </a:r>
          </a:p>
          <a:p>
            <a:pPr lvl="1"/>
            <a:r>
              <a:rPr lang="en-US" dirty="0"/>
              <a:t>Use this slide template to display text alongside a supporting image.</a:t>
            </a:r>
          </a:p>
          <a:p>
            <a:pPr lvl="3"/>
            <a:r>
              <a:rPr lang="en-US" dirty="0"/>
              <a:t>General Overview of the Interface</a:t>
            </a:r>
          </a:p>
          <a:p>
            <a:pPr lvl="3"/>
            <a:r>
              <a:rPr lang="en-US" dirty="0"/>
              <a:t>Creating an Activist Code Saved Search</a:t>
            </a:r>
          </a:p>
          <a:p>
            <a:pPr lvl="3"/>
            <a:r>
              <a:rPr lang="en-US" dirty="0"/>
              <a:t>Creating a combination Location Activist Code / Zip Code Radius Saved Search</a:t>
            </a:r>
          </a:p>
          <a:p>
            <a:pPr lvl="3"/>
            <a:r>
              <a:rPr lang="en-US" dirty="0"/>
              <a:t>Creating a List of Event Participants</a:t>
            </a:r>
          </a:p>
          <a:p>
            <a:pPr lvl="3"/>
            <a:r>
              <a:rPr lang="en-US" dirty="0"/>
              <a:t>Saving the List in the right folder</a:t>
            </a:r>
          </a:p>
          <a:p>
            <a:pPr lvl="3"/>
            <a:endParaRPr lang="en-US" dirty="0"/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62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3CB95-0AE2-A841-8156-C3E509C43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8E1587-6308-194B-B47D-633FFF4E31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s://lh5.googleusercontent.com/0JvQbIGY4pSIklz5O-Fsq0uCbvQDThgCLFRKHWk3bmvCiVgJ1aCf8j76TIrsmUWm9Rin9bf_LOVe0LkNlo-Yujfz5f8Gzvasz7c3YsjYZILtsmDNy6LEDaoVx-GeRAKENNCaRVlRdes">
            <a:extLst>
              <a:ext uri="{FF2B5EF4-FFF2-40B4-BE49-F238E27FC236}">
                <a16:creationId xmlns:a16="http://schemas.microsoft.com/office/drawing/2014/main" id="{15E1F81C-D5B6-8D43-98F8-73BF16097C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51542"/>
            <a:ext cx="9144000" cy="459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9770C0D-EBED-5845-A732-4645DD7CB87E}"/>
              </a:ext>
            </a:extLst>
          </p:cNvPr>
          <p:cNvSpPr txBox="1"/>
          <p:nvPr/>
        </p:nvSpPr>
        <p:spPr>
          <a:xfrm>
            <a:off x="5573486" y="2910114"/>
            <a:ext cx="31496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To create an audience list by Event participation, you must first select “Include” or “Exclude” (Contacts Scheduled for Events – based on the following). You will most likely want to use the “Include” option.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404C9C0-A209-E94E-BE78-DDD3F34C88AE}"/>
              </a:ext>
            </a:extLst>
          </p:cNvPr>
          <p:cNvCxnSpPr>
            <a:cxnSpLocks/>
          </p:cNvCxnSpPr>
          <p:nvPr/>
        </p:nvCxnSpPr>
        <p:spPr>
          <a:xfrm flipH="1" flipV="1">
            <a:off x="3926115" y="1828800"/>
            <a:ext cx="2068285" cy="113211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817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2B566-E8FB-8D49-A5DA-989D5FDE8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C54654-97AE-7347-915F-E9EC25CC54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052EE5-2173-E64A-AA43-2A6AE7D40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4287"/>
            <a:ext cx="9144000" cy="45992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1ADAAB-9A76-1748-95EC-FB435647D32E}"/>
              </a:ext>
            </a:extLst>
          </p:cNvPr>
          <p:cNvSpPr txBox="1"/>
          <p:nvPr/>
        </p:nvSpPr>
        <p:spPr>
          <a:xfrm>
            <a:off x="5762172" y="3483429"/>
            <a:ext cx="2953657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Once you have made your selection hyperlinks will appear. You will want to select your event by clicking on the “Events” link.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CD47467-275C-CA40-B355-83BDB5D14ABA}"/>
              </a:ext>
            </a:extLst>
          </p:cNvPr>
          <p:cNvCxnSpPr>
            <a:cxnSpLocks/>
          </p:cNvCxnSpPr>
          <p:nvPr/>
        </p:nvCxnSpPr>
        <p:spPr>
          <a:xfrm flipH="1" flipV="1">
            <a:off x="2859314" y="2777465"/>
            <a:ext cx="2968172" cy="81482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362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3F2E8-DE56-954D-BA5B-D658E4435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82DA8-CA27-124B-B683-A2EB90E9BCD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7C0432-9665-0344-8CBE-59DAA3C95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2522"/>
            <a:ext cx="9144000" cy="459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38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C310C-3081-8D43-9806-9592BBF12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4964E0-D17A-9B42-A73C-6C6A4EAE1D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s://lh4.googleusercontent.com/-tyg86aMITMRvAESNY0rmnVdySTZpGYxmowdblmEXmEdIboBIKpDzy4zxghO5zUTk-mDTSp7vKoSXZe6SG13cSlT-uAWK3fLF3hHRy6a61fCTFLLopEpk6yv6wYX_vgZcx95w3rYLho">
            <a:extLst>
              <a:ext uri="{FF2B5EF4-FFF2-40B4-BE49-F238E27FC236}">
                <a16:creationId xmlns:a16="http://schemas.microsoft.com/office/drawing/2014/main" id="{10BB6809-ECA7-4B43-8622-F795C7DAB7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51542"/>
            <a:ext cx="9144000" cy="459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A0A8ED-E93E-8148-88DE-63ED40C50C9D}"/>
              </a:ext>
            </a:extLst>
          </p:cNvPr>
          <p:cNvSpPr txBox="1"/>
          <p:nvPr/>
        </p:nvSpPr>
        <p:spPr>
          <a:xfrm>
            <a:off x="5312229" y="3352800"/>
            <a:ext cx="334554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You will then be brought to a filter page. Type a portion of the Event Name in the corresponding field and click on the “Refresh Results” button.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6270170-001A-4743-8493-A252A76A40FA}"/>
              </a:ext>
            </a:extLst>
          </p:cNvPr>
          <p:cNvCxnSpPr>
            <a:cxnSpLocks/>
          </p:cNvCxnSpPr>
          <p:nvPr/>
        </p:nvCxnSpPr>
        <p:spPr>
          <a:xfrm flipH="1" flipV="1">
            <a:off x="2750457" y="1894114"/>
            <a:ext cx="2960915" cy="150331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63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4E424-1CED-AC4C-8CF2-F2ADDBC25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CEFDEC-D082-8445-A785-6D2077E431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s://lh3.googleusercontent.com/VaDX--0wRt4Lnu2EoDk8Hu7L3OR8uCHjQnshkOiraVWdafWuWKze-yY5XvxIb6UssclztwBQvHVi6oFELUsHn6vL_Kq16Xp40yLVWeURwCfk09PSpN5dfYvaziRjgpG2AZVPuzPqJyI">
            <a:extLst>
              <a:ext uri="{FF2B5EF4-FFF2-40B4-BE49-F238E27FC236}">
                <a16:creationId xmlns:a16="http://schemas.microsoft.com/office/drawing/2014/main" id="{9B2F8A2D-1C12-F644-B755-97F1AC2AD7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51542"/>
            <a:ext cx="9144000" cy="459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6288C9C-C646-0E4A-B185-BEA2A6BF00A5}"/>
              </a:ext>
            </a:extLst>
          </p:cNvPr>
          <p:cNvSpPr txBox="1"/>
          <p:nvPr/>
        </p:nvSpPr>
        <p:spPr>
          <a:xfrm>
            <a:off x="2431142" y="2575580"/>
            <a:ext cx="386805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Check off next to the selected event. Then click on the “Save / Next” button.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9CD128E-EF5F-0741-8DA4-2EA2409522FD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1712690" y="2837190"/>
            <a:ext cx="718452" cy="145178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31F4A57-66D7-4147-952E-5AF2A6552D42}"/>
              </a:ext>
            </a:extLst>
          </p:cNvPr>
          <p:cNvCxnSpPr>
            <a:cxnSpLocks/>
          </p:cNvCxnSpPr>
          <p:nvPr/>
        </p:nvCxnSpPr>
        <p:spPr>
          <a:xfrm>
            <a:off x="5588000" y="3026229"/>
            <a:ext cx="2870200" cy="44994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54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2A72A-C8F3-BF4B-8DB5-E1E8BA8BE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75353F-1279-2C4B-8809-FB078E2E7E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s://lh3.googleusercontent.com/CtV_4kSHuTS8aXBaiOJMLqnRV8AaK5WfSe8ndZjjhOcpYM1F0DMvpz7xI3b5Tz7uqaJlrDCrvDLsbHAL_RdCCWWMhzqbvdifbCM9VKfFMw61C_fcGlti90DLlPazO78c4oNHM1huGgE">
            <a:extLst>
              <a:ext uri="{FF2B5EF4-FFF2-40B4-BE49-F238E27FC236}">
                <a16:creationId xmlns:a16="http://schemas.microsoft.com/office/drawing/2014/main" id="{AA8CCCFF-3084-8244-A6BF-F7977BBAE9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37028"/>
            <a:ext cx="9144000" cy="460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F39A57-A176-E14E-AFA3-4BD5100ABFFC}"/>
              </a:ext>
            </a:extLst>
          </p:cNvPr>
          <p:cNvSpPr txBox="1"/>
          <p:nvPr/>
        </p:nvSpPr>
        <p:spPr>
          <a:xfrm>
            <a:off x="5334001" y="3200400"/>
            <a:ext cx="3751942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Once back on the “Create a List” page, you can further curate your list criteria by selecting audience “Role” type…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053B68B-AE06-9640-AFBE-6CF64C0EC9F0}"/>
              </a:ext>
            </a:extLst>
          </p:cNvPr>
          <p:cNvCxnSpPr/>
          <p:nvPr/>
        </p:nvCxnSpPr>
        <p:spPr>
          <a:xfrm flipH="1">
            <a:off x="3947886" y="3381829"/>
            <a:ext cx="1386115" cy="557235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19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CAAA0-D712-5247-90B2-4EC9BD5A4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3BE17E-CDC9-EF47-9B2C-4245E3F6CC4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s://lh5.googleusercontent.com/6_fdf22KGZcIerjotPU8nWB_eGJH6D_0tpXY773nAWaeZZ9DvZQFekViCdbDXqQNQ2sbXA7xroPol_UJAT7Sml13ZGIZzr61-cTaETMJPl4cYFGM4mpQbYpWXuqU1gh6jCOXHStSQZA">
            <a:extLst>
              <a:ext uri="{FF2B5EF4-FFF2-40B4-BE49-F238E27FC236}">
                <a16:creationId xmlns:a16="http://schemas.microsoft.com/office/drawing/2014/main" id="{54EBFFF2-DC7D-FC47-99C9-2FAA8146EF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44286"/>
            <a:ext cx="9144000" cy="459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C3138F-0FD5-D04C-858A-93F0EA059B8E}"/>
              </a:ext>
            </a:extLst>
          </p:cNvPr>
          <p:cNvSpPr txBox="1"/>
          <p:nvPr/>
        </p:nvSpPr>
        <p:spPr>
          <a:xfrm>
            <a:off x="4201886" y="2536116"/>
            <a:ext cx="226376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And / or “Status” type, etc.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25913DC-3C1F-4449-83EE-8DB65E08ABC2}"/>
              </a:ext>
            </a:extLst>
          </p:cNvPr>
          <p:cNvCxnSpPr/>
          <p:nvPr/>
        </p:nvCxnSpPr>
        <p:spPr>
          <a:xfrm flipH="1">
            <a:off x="3505200" y="2843893"/>
            <a:ext cx="1625600" cy="53067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389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9869A-51CE-CB4C-A6BE-1D283E549B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Saving The List in The Right Folder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C8B50F-1EBF-2740-B999-99AEE0416F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83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art Placeholder 1">
            <a:extLst>
              <a:ext uri="{FF2B5EF4-FFF2-40B4-BE49-F238E27FC236}">
                <a16:creationId xmlns:a16="http://schemas.microsoft.com/office/drawing/2014/main" id="{EB4DDD2B-06A2-F54B-8AD6-EBDC6F65A536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F44101-F557-B84F-A40D-7DE7F44546E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4A76DE-56C5-4C47-8652-4E20D11DCB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6044"/>
            <a:ext cx="9144000" cy="46274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AF5D639-1459-A54B-9B6C-B93FE722B213}"/>
              </a:ext>
            </a:extLst>
          </p:cNvPr>
          <p:cNvSpPr txBox="1"/>
          <p:nvPr/>
        </p:nvSpPr>
        <p:spPr>
          <a:xfrm>
            <a:off x="4071257" y="914400"/>
            <a:ext cx="277222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To save your list in an existing folder click on the ”Save” button.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9B083B6-180B-124E-8D13-96BBF2A7FFAC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6843486" y="1176010"/>
            <a:ext cx="1741714" cy="5044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98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CA297-AB3D-F34B-8732-0580F0B7A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600655-A511-FF47-ABFD-1D921CF1B2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D30571-3CBB-4348-909C-904D94FD1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7455"/>
            <a:ext cx="9144000" cy="45960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C80C67-2165-DB43-A924-4D268D71BC40}"/>
              </a:ext>
            </a:extLst>
          </p:cNvPr>
          <p:cNvSpPr txBox="1"/>
          <p:nvPr/>
        </p:nvSpPr>
        <p:spPr>
          <a:xfrm>
            <a:off x="6132285" y="1209074"/>
            <a:ext cx="2902857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This pop-up will appear. </a:t>
            </a:r>
          </a:p>
          <a:p>
            <a:r>
              <a:rPr lang="en-US" sz="1400" dirty="0">
                <a:solidFill>
                  <a:srgbClr val="C00000"/>
                </a:solidFill>
              </a:rPr>
              <a:t>Choose your folder from the “Folder” dropdown menu. </a:t>
            </a:r>
          </a:p>
          <a:p>
            <a:r>
              <a:rPr lang="en-US" sz="1400" dirty="0">
                <a:solidFill>
                  <a:srgbClr val="C00000"/>
                </a:solidFill>
              </a:rPr>
              <a:t>And enter the list “Name” in the corresponding field.</a:t>
            </a:r>
          </a:p>
          <a:p>
            <a:r>
              <a:rPr lang="en-US" sz="1400" dirty="0">
                <a:solidFill>
                  <a:srgbClr val="C00000"/>
                </a:solidFill>
              </a:rPr>
              <a:t>Then click the “Save” button.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E6E7D24-BA3D-9149-99CA-B505E3F27F98}"/>
              </a:ext>
            </a:extLst>
          </p:cNvPr>
          <p:cNvCxnSpPr>
            <a:cxnSpLocks/>
          </p:cNvCxnSpPr>
          <p:nvPr/>
        </p:nvCxnSpPr>
        <p:spPr>
          <a:xfrm flipH="1">
            <a:off x="5029201" y="1589859"/>
            <a:ext cx="1153885" cy="95739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75333D9-2CF9-3D42-90A2-3AC4ABB6E1CF}"/>
              </a:ext>
            </a:extLst>
          </p:cNvPr>
          <p:cNvCxnSpPr>
            <a:cxnSpLocks/>
          </p:cNvCxnSpPr>
          <p:nvPr/>
        </p:nvCxnSpPr>
        <p:spPr>
          <a:xfrm flipH="1">
            <a:off x="5043715" y="2068285"/>
            <a:ext cx="1139371" cy="101600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706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FAF52-D3C7-DE42-AD37-F23D2DD85C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Overview of the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Create a List Interface 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590FF-1511-8045-8E7A-387AC9F967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Create a List is used whenever you want to get a segment of your audience. </a:t>
            </a:r>
          </a:p>
        </p:txBody>
      </p:sp>
    </p:spTree>
    <p:extLst>
      <p:ext uri="{BB962C8B-B14F-4D97-AF65-F5344CB8AC3E}">
        <p14:creationId xmlns:p14="http://schemas.microsoft.com/office/powerpoint/2010/main" val="306629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F7EB1-E94E-8B42-96D5-EE6BE4EC1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BCC72-D50B-1548-B648-C5584C5D2A2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83CB46-547A-574E-B559-50ED8DDBD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6044"/>
            <a:ext cx="9144000" cy="46274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7366AAA-A666-3D48-A6B1-E5F12B0F3480}"/>
              </a:ext>
            </a:extLst>
          </p:cNvPr>
          <p:cNvSpPr/>
          <p:nvPr/>
        </p:nvSpPr>
        <p:spPr>
          <a:xfrm>
            <a:off x="4267200" y="1008743"/>
            <a:ext cx="1066800" cy="326571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8E84D27-7701-704D-8F22-5D83695A6B65}"/>
              </a:ext>
            </a:extLst>
          </p:cNvPr>
          <p:cNvSpPr/>
          <p:nvPr/>
        </p:nvSpPr>
        <p:spPr>
          <a:xfrm>
            <a:off x="8236857" y="907143"/>
            <a:ext cx="798286" cy="312057"/>
          </a:xfrm>
          <a:prstGeom prst="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17F66C-AC85-B440-9995-28AD887709C0}"/>
              </a:ext>
            </a:extLst>
          </p:cNvPr>
          <p:cNvSpPr txBox="1"/>
          <p:nvPr/>
        </p:nvSpPr>
        <p:spPr>
          <a:xfrm>
            <a:off x="3062514" y="2532743"/>
            <a:ext cx="3476171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You can also save your list by first running the search and reviewing results. Click on the “Run Search" button.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EC6E319-9325-0840-8289-2774B476292F}"/>
              </a:ext>
            </a:extLst>
          </p:cNvPr>
          <p:cNvCxnSpPr>
            <a:cxnSpLocks/>
          </p:cNvCxnSpPr>
          <p:nvPr/>
        </p:nvCxnSpPr>
        <p:spPr>
          <a:xfrm>
            <a:off x="5900057" y="3106057"/>
            <a:ext cx="2336800" cy="537029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55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DA8F1-A2B6-5245-B373-856FB3F2B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13C253-A2FF-754E-9182-722E51F8D1D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666D0F-3707-5242-BF2E-FC458DF9F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908"/>
            <a:ext cx="9144000" cy="46697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1EA765-0009-F545-B2FA-538554161947}"/>
              </a:ext>
            </a:extLst>
          </p:cNvPr>
          <p:cNvSpPr txBox="1"/>
          <p:nvPr/>
        </p:nvSpPr>
        <p:spPr>
          <a:xfrm>
            <a:off x="2924629" y="966252"/>
            <a:ext cx="291737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Click on the “Save List As” button.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38CDC95-6013-064C-A774-B68D124613FA}"/>
              </a:ext>
            </a:extLst>
          </p:cNvPr>
          <p:cNvCxnSpPr>
            <a:cxnSpLocks/>
          </p:cNvCxnSpPr>
          <p:nvPr/>
        </p:nvCxnSpPr>
        <p:spPr>
          <a:xfrm>
            <a:off x="5733143" y="1065302"/>
            <a:ext cx="1988457" cy="226469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429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3CD94-7021-9346-8E21-8FBF24149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78F210-7811-A645-8E5F-67DE3493D2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7BED9B-1660-3946-92BA-D15F69986F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4287"/>
            <a:ext cx="9144000" cy="45992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5D4D73-C502-BC49-A1FB-D88DA234BFA6}"/>
              </a:ext>
            </a:extLst>
          </p:cNvPr>
          <p:cNvSpPr txBox="1"/>
          <p:nvPr/>
        </p:nvSpPr>
        <p:spPr>
          <a:xfrm>
            <a:off x="1582056" y="3042193"/>
            <a:ext cx="272868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Click on the “Saved Search (Dynamic set of criteria) button.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CFD3FE7-3311-ED47-BB28-73A3D0494904}"/>
              </a:ext>
            </a:extLst>
          </p:cNvPr>
          <p:cNvCxnSpPr>
            <a:cxnSpLocks/>
          </p:cNvCxnSpPr>
          <p:nvPr/>
        </p:nvCxnSpPr>
        <p:spPr>
          <a:xfrm flipV="1">
            <a:off x="3381829" y="2213429"/>
            <a:ext cx="1190171" cy="89262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995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55866-4115-FA46-8402-E8036651A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04B55-CBAF-B245-8E6C-B0DB321068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B4BC80-4834-004D-A033-43AF9D6BE3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5042"/>
            <a:ext cx="9144000" cy="45884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5441AF-FE7E-8E40-8F56-CA00F459AADE}"/>
              </a:ext>
            </a:extLst>
          </p:cNvPr>
          <p:cNvSpPr txBox="1"/>
          <p:nvPr/>
        </p:nvSpPr>
        <p:spPr>
          <a:xfrm>
            <a:off x="6290130" y="2723346"/>
            <a:ext cx="2454728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Once you do the “Folder” and “Name” fields will appear. Enter your information and click “Save”.</a:t>
            </a:r>
          </a:p>
        </p:txBody>
      </p:sp>
    </p:spTree>
    <p:extLst>
      <p:ext uri="{BB962C8B-B14F-4D97-AF65-F5344CB8AC3E}">
        <p14:creationId xmlns:p14="http://schemas.microsoft.com/office/powerpoint/2010/main" val="353480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83436-F25F-474B-9854-6B1BAE34D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577767-842E-5947-B75E-5BA50EFF6B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3B237A-7C70-E04A-AF55-CD1524CC17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7633"/>
            <a:ext cx="9144000" cy="46058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258DE5-E6FE-5349-B6D7-26D8523CD2D5}"/>
              </a:ext>
            </a:extLst>
          </p:cNvPr>
          <p:cNvSpPr txBox="1"/>
          <p:nvPr/>
        </p:nvSpPr>
        <p:spPr>
          <a:xfrm>
            <a:off x="6485647" y="2317346"/>
            <a:ext cx="2534982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Choose an existing folder to save your list.</a:t>
            </a:r>
          </a:p>
          <a:p>
            <a:endParaRPr lang="en-US" sz="1400" dirty="0">
              <a:solidFill>
                <a:srgbClr val="C00000"/>
              </a:solidFill>
            </a:endParaRPr>
          </a:p>
          <a:p>
            <a:r>
              <a:rPr lang="en-US" sz="1400" dirty="0">
                <a:solidFill>
                  <a:srgbClr val="C00000"/>
                </a:solidFill>
              </a:rPr>
              <a:t>If you want to create a new folder you can </a:t>
            </a:r>
          </a:p>
        </p:txBody>
      </p:sp>
    </p:spTree>
    <p:extLst>
      <p:ext uri="{BB962C8B-B14F-4D97-AF65-F5344CB8AC3E}">
        <p14:creationId xmlns:p14="http://schemas.microsoft.com/office/powerpoint/2010/main" val="345755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0DD1B-9EE7-4344-9A66-3707C1AD9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0A6194-F997-CB42-9204-5852C80737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09D3B2-6706-E446-9CD6-89BC1C09D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9108"/>
            <a:ext cx="9144000" cy="459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37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A1_1199_1_Tufted Titmouse_Kelli_Westfal_KK-FLIP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pic>
        <p:nvPicPr>
          <p:cNvPr id="4" name="Picture 3" descr="Audubon_Logo_WHT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72" y="365760"/>
            <a:ext cx="1937912" cy="58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70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Title Goes Here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lvl="1"/>
            <a:r>
              <a:rPr lang="en-US" dirty="0"/>
              <a:t>This is a plain text slide, arranged in two columns to keep line lengths legible. As imagery is strongly preferred, try to limit use of this layout to:</a:t>
            </a:r>
          </a:p>
          <a:p>
            <a:pPr lvl="3"/>
            <a:r>
              <a:rPr lang="en-US" dirty="0"/>
              <a:t>Agendas</a:t>
            </a:r>
          </a:p>
          <a:p>
            <a:pPr lvl="3"/>
            <a:r>
              <a:rPr lang="en-US" dirty="0"/>
              <a:t>Lists</a:t>
            </a:r>
          </a:p>
          <a:p>
            <a:pPr lvl="3"/>
            <a:r>
              <a:rPr lang="en-US" dirty="0"/>
              <a:t>Summaries</a:t>
            </a:r>
          </a:p>
          <a:p>
            <a:pPr marL="0" lvl="2" indent="0">
              <a:buNone/>
            </a:pPr>
            <a:endParaRPr lang="en-US" dirty="0"/>
          </a:p>
        </p:txBody>
      </p:sp>
      <p:pic>
        <p:nvPicPr>
          <p:cNvPr id="1026" name="Picture 2" descr="https://lh4.googleusercontent.com/y2jXIjM1etKWUwhYTkq7CYJTZHTBxPVtcvWIGtWr_j4P1NXz_k9RgK8mghN30W8jF9f1KdRWlOZmZRS_1GgaXG13cC_3BY1SNTOLWWTZwSoG9VZQXm72Z2zv6v3LB26FwaBtEejOMD4">
            <a:extLst>
              <a:ext uri="{FF2B5EF4-FFF2-40B4-BE49-F238E27FC236}">
                <a16:creationId xmlns:a16="http://schemas.microsoft.com/office/drawing/2014/main" id="{775519F0-0696-CA44-9937-461F49B47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2799"/>
            <a:ext cx="9144000" cy="4600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DE3F466-359C-5A44-B169-3E9A0B356CE0}"/>
              </a:ext>
            </a:extLst>
          </p:cNvPr>
          <p:cNvSpPr txBox="1"/>
          <p:nvPr/>
        </p:nvSpPr>
        <p:spPr>
          <a:xfrm>
            <a:off x="3947886" y="1045029"/>
            <a:ext cx="338908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Click on the “Create a List” link from the side menu or from the Lists section.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5EE815C-4A9D-2245-A5D8-B58018A3F49A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965202" y="1306639"/>
            <a:ext cx="2982684" cy="105193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>
            <a:extLst>
              <a:ext uri="{FF2B5EF4-FFF2-40B4-BE49-F238E27FC236}">
                <a16:creationId xmlns:a16="http://schemas.microsoft.com/office/drawing/2014/main" id="{F2964BFE-068F-A44F-90A8-B2880746AE48}"/>
              </a:ext>
            </a:extLst>
          </p:cNvPr>
          <p:cNvCxnSpPr>
            <a:cxnSpLocks/>
          </p:cNvCxnSpPr>
          <p:nvPr/>
        </p:nvCxnSpPr>
        <p:spPr>
          <a:xfrm rot="5400000">
            <a:off x="5098497" y="1818269"/>
            <a:ext cx="1777293" cy="1277256"/>
          </a:xfrm>
          <a:prstGeom prst="bentConnector3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661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Title Goes Here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lvl="1"/>
            <a:r>
              <a:rPr lang="en-US" dirty="0"/>
              <a:t>This is a plain text slide, arranged in two columns to keep line lengths legible. As imagery is strongly preferred, try to limit use of this layout to:</a:t>
            </a:r>
          </a:p>
          <a:p>
            <a:pPr lvl="3"/>
            <a:r>
              <a:rPr lang="en-US" dirty="0"/>
              <a:t>Agendas</a:t>
            </a:r>
          </a:p>
          <a:p>
            <a:pPr lvl="3"/>
            <a:r>
              <a:rPr lang="en-US" dirty="0"/>
              <a:t>Lists</a:t>
            </a:r>
          </a:p>
          <a:p>
            <a:pPr lvl="3"/>
            <a:r>
              <a:rPr lang="en-US" dirty="0"/>
              <a:t>Summaries</a:t>
            </a:r>
          </a:p>
          <a:p>
            <a:pPr marL="0" lvl="2" indent="0">
              <a:buNone/>
            </a:pPr>
            <a:endParaRPr lang="en-US" dirty="0"/>
          </a:p>
        </p:txBody>
      </p:sp>
      <p:pic>
        <p:nvPicPr>
          <p:cNvPr id="2050" name="Picture 2" descr="https://lh4.googleusercontent.com/xuRXrsIEVVsehkA3UK7Qjb-N9S-i-sECW84-iE_Tv8fl751J9oEFOeRF8U7uKQ48DeoeJtT7O2kYGRhWKnmBAOReIxh_4hjsckfaKgKUMYcsDpDG5SX7NeMQSBw1u-ZdUM_fuIQXv48">
            <a:extLst>
              <a:ext uri="{FF2B5EF4-FFF2-40B4-BE49-F238E27FC236}">
                <a16:creationId xmlns:a16="http://schemas.microsoft.com/office/drawing/2014/main" id="{90CDAE36-04FA-D449-99BE-BA2F929C0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7029"/>
            <a:ext cx="9144000" cy="4606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DC07D41-EC46-CE49-AF1B-3E846BAFBE67}"/>
              </a:ext>
            </a:extLst>
          </p:cNvPr>
          <p:cNvSpPr txBox="1"/>
          <p:nvPr/>
        </p:nvSpPr>
        <p:spPr>
          <a:xfrm>
            <a:off x="4325258" y="908416"/>
            <a:ext cx="3585027" cy="8002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Once in the “Create a List” section you can “Create a New Search”. The search criteria options will be listed alphabetically</a:t>
            </a:r>
            <a:r>
              <a:rPr lang="en-US" dirty="0">
                <a:solidFill>
                  <a:srgbClr val="C00000"/>
                </a:solidFill>
              </a:rPr>
              <a:t>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1AF5B3B-4C23-E646-A0DD-0D08C9CB8DB2}"/>
              </a:ext>
            </a:extLst>
          </p:cNvPr>
          <p:cNvCxnSpPr>
            <a:cxnSpLocks/>
          </p:cNvCxnSpPr>
          <p:nvPr/>
        </p:nvCxnSpPr>
        <p:spPr>
          <a:xfrm flipH="1">
            <a:off x="4572002" y="1754355"/>
            <a:ext cx="1211941" cy="1772616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92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Title Goes Here</a:t>
            </a:r>
            <a:br>
              <a:rPr lang="en-US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>
            <a:noAutofit/>
          </a:bodyPr>
          <a:lstStyle/>
          <a:p>
            <a:pPr lvl="1"/>
            <a:r>
              <a:rPr lang="en-US"/>
              <a:t>This is a plain text slide, arranged in two columns to keep line lengths legible. As imagery is strongly preferred, try to limit use of this layout to:</a:t>
            </a:r>
          </a:p>
          <a:p>
            <a:pPr lvl="3"/>
            <a:r>
              <a:rPr lang="en-US"/>
              <a:t>Agendas</a:t>
            </a:r>
          </a:p>
          <a:p>
            <a:pPr lvl="3"/>
            <a:r>
              <a:rPr lang="en-US"/>
              <a:t>Lists</a:t>
            </a:r>
          </a:p>
          <a:p>
            <a:pPr lvl="3"/>
            <a:r>
              <a:rPr lang="en-US"/>
              <a:t>Summaries</a:t>
            </a:r>
          </a:p>
          <a:p>
            <a:pPr marL="0" lvl="2" indent="0">
              <a:buNone/>
            </a:pPr>
            <a:endParaRPr lang="en-US" dirty="0"/>
          </a:p>
        </p:txBody>
      </p:sp>
      <p:pic>
        <p:nvPicPr>
          <p:cNvPr id="3074" name="Picture 2" descr="https://lh4.googleusercontent.com/KUwEvMY1nwqLP-Jzlt7f6l3jDtLiDP2YtBY-rax7TOV3_lnTxI1ShoqvsTdmWDFRsHOgPMHeS5EuB5DaWAAdp3JZO-5BJb-H79czpMbOXTqkv8kcnA_zx1nWE5ehigGXenG-zmBUs78">
            <a:extLst>
              <a:ext uri="{FF2B5EF4-FFF2-40B4-BE49-F238E27FC236}">
                <a16:creationId xmlns:a16="http://schemas.microsoft.com/office/drawing/2014/main" id="{2E6D4D47-227C-EB42-9211-3B702E765A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48640"/>
            <a:ext cx="9144000" cy="459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80F1AF0-015A-5346-8990-EBF3C60DD63A}"/>
              </a:ext>
            </a:extLst>
          </p:cNvPr>
          <p:cNvSpPr txBox="1"/>
          <p:nvPr/>
        </p:nvSpPr>
        <p:spPr>
          <a:xfrm>
            <a:off x="2692401" y="613529"/>
            <a:ext cx="4840513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We recommend favoriting the fields you will be using the most, and arranging them in order of preference. </a:t>
            </a:r>
          </a:p>
          <a:p>
            <a:br>
              <a:rPr lang="en-US" sz="1400" dirty="0">
                <a:solidFill>
                  <a:srgbClr val="C00000"/>
                </a:solidFill>
              </a:rPr>
            </a:br>
            <a:r>
              <a:rPr lang="en-US" sz="1400" dirty="0">
                <a:solidFill>
                  <a:srgbClr val="C00000"/>
                </a:solidFill>
              </a:rPr>
              <a:t>Favorite the fields by clicking on the Star icons. </a:t>
            </a:r>
          </a:p>
          <a:p>
            <a:r>
              <a:rPr lang="en-US" sz="1400" dirty="0">
                <a:solidFill>
                  <a:srgbClr val="C00000"/>
                </a:solidFill>
              </a:rPr>
              <a:t>Then arrange fields by dragging to desired position on list.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20CB3289-C5C4-C64D-A76B-692961FA4D32}"/>
              </a:ext>
            </a:extLst>
          </p:cNvPr>
          <p:cNvCxnSpPr>
            <a:cxnSpLocks/>
          </p:cNvCxnSpPr>
          <p:nvPr/>
        </p:nvCxnSpPr>
        <p:spPr>
          <a:xfrm>
            <a:off x="2692401" y="1401898"/>
            <a:ext cx="3367313" cy="1167131"/>
          </a:xfrm>
          <a:prstGeom prst="bentConnector3">
            <a:avLst>
              <a:gd name="adj1" fmla="val -1724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E5F0FC4-F662-324D-BE7D-E10D3024E2DA}"/>
              </a:ext>
            </a:extLst>
          </p:cNvPr>
          <p:cNvSpPr txBox="1"/>
          <p:nvPr/>
        </p:nvSpPr>
        <p:spPr>
          <a:xfrm>
            <a:off x="4122057" y="3069773"/>
            <a:ext cx="198120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Click the “Save” button after you’ve made desired changes.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344AB6C-48BB-684A-AECC-B46DCE65D7AC}"/>
              </a:ext>
            </a:extLst>
          </p:cNvPr>
          <p:cNvCxnSpPr>
            <a:cxnSpLocks/>
          </p:cNvCxnSpPr>
          <p:nvPr/>
        </p:nvCxnSpPr>
        <p:spPr>
          <a:xfrm flipV="1">
            <a:off x="5631543" y="1783081"/>
            <a:ext cx="3069771" cy="1903548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090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58B16-97AC-E04B-92B6-9B540C0DD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053994-9C27-C740-890B-56597B180A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s://lh4.googleusercontent.com/KUwEvMY1nwqLP-Jzlt7f6l3jDtLiDP2YtBY-rax7TOV3_lnTxI1ShoqvsTdmWDFRsHOgPMHeS5EuB5DaWAAdp3JZO-5BJb-H79czpMbOXTqkv8kcnA_zx1nWE5ehigGXenG-zmBUs78">
            <a:extLst>
              <a:ext uri="{FF2B5EF4-FFF2-40B4-BE49-F238E27FC236}">
                <a16:creationId xmlns:a16="http://schemas.microsoft.com/office/drawing/2014/main" id="{E481718C-46E2-4C4E-9352-61B8975E2F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48640"/>
            <a:ext cx="9144000" cy="459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E8C65F-A807-0C48-8BA0-2183CBC60A5B}"/>
              </a:ext>
            </a:extLst>
          </p:cNvPr>
          <p:cNvSpPr txBox="1"/>
          <p:nvPr/>
        </p:nvSpPr>
        <p:spPr>
          <a:xfrm>
            <a:off x="2989944" y="2735943"/>
            <a:ext cx="3614057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“Preview My Results” allows you to see what the count of people is. This is handy to use for audience analysis.</a:t>
            </a:r>
          </a:p>
          <a:p>
            <a:endParaRPr lang="en-US" sz="1400" dirty="0">
              <a:solidFill>
                <a:srgbClr val="C00000"/>
              </a:solidFill>
            </a:endParaRPr>
          </a:p>
          <a:p>
            <a:r>
              <a:rPr lang="en-US" sz="1400" dirty="0">
                <a:solidFill>
                  <a:srgbClr val="C00000"/>
                </a:solidFill>
              </a:rPr>
              <a:t>For analysis be sure to click “Preview My Results” before and after adding criteria.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C314734-9192-8F4A-9B91-BDF23E687C92}"/>
              </a:ext>
            </a:extLst>
          </p:cNvPr>
          <p:cNvCxnSpPr>
            <a:cxnSpLocks/>
          </p:cNvCxnSpPr>
          <p:nvPr/>
        </p:nvCxnSpPr>
        <p:spPr>
          <a:xfrm flipV="1">
            <a:off x="5885543" y="3000829"/>
            <a:ext cx="1246414" cy="373742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08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58B16-97AC-E04B-92B6-9B540C0DD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053994-9C27-C740-890B-56597B180A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s://lh4.googleusercontent.com/KUwEvMY1nwqLP-Jzlt7f6l3jDtLiDP2YtBY-rax7TOV3_lnTxI1ShoqvsTdmWDFRsHOgPMHeS5EuB5DaWAAdp3JZO-5BJb-H79czpMbOXTqkv8kcnA_zx1nWE5ehigGXenG-zmBUs78">
            <a:extLst>
              <a:ext uri="{FF2B5EF4-FFF2-40B4-BE49-F238E27FC236}">
                <a16:creationId xmlns:a16="http://schemas.microsoft.com/office/drawing/2014/main" id="{E481718C-46E2-4C4E-9352-61B8975E2F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48640"/>
            <a:ext cx="9144000" cy="459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E8C65F-A807-0C48-8BA0-2183CBC60A5B}"/>
              </a:ext>
            </a:extLst>
          </p:cNvPr>
          <p:cNvSpPr txBox="1"/>
          <p:nvPr/>
        </p:nvSpPr>
        <p:spPr>
          <a:xfrm>
            <a:off x="3040743" y="2794000"/>
            <a:ext cx="2757714" cy="13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9B85A8-0415-8D4A-803C-7D751265F94C}"/>
              </a:ext>
            </a:extLst>
          </p:cNvPr>
          <p:cNvSpPr txBox="1"/>
          <p:nvPr/>
        </p:nvSpPr>
        <p:spPr>
          <a:xfrm>
            <a:off x="3737429" y="2844800"/>
            <a:ext cx="2757714" cy="13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8512AB-A453-ED42-BE39-EA7F444D1828}"/>
              </a:ext>
            </a:extLst>
          </p:cNvPr>
          <p:cNvSpPr txBox="1"/>
          <p:nvPr/>
        </p:nvSpPr>
        <p:spPr>
          <a:xfrm>
            <a:off x="3982357" y="1254780"/>
            <a:ext cx="347798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Once you have your chosen criteria click on the “Refresh Step” icon to view results.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FAC0B4C-C28C-004E-8503-62FFAA743BB4}"/>
              </a:ext>
            </a:extLst>
          </p:cNvPr>
          <p:cNvCxnSpPr/>
          <p:nvPr/>
        </p:nvCxnSpPr>
        <p:spPr>
          <a:xfrm>
            <a:off x="5413829" y="1719943"/>
            <a:ext cx="1966686" cy="73297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9CE5555-BFE6-FE46-9FA8-58CC8A1A5718}"/>
              </a:ext>
            </a:extLst>
          </p:cNvPr>
          <p:cNvSpPr txBox="1"/>
          <p:nvPr/>
        </p:nvSpPr>
        <p:spPr>
          <a:xfrm>
            <a:off x="2427515" y="2794000"/>
            <a:ext cx="3167744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Click the “+ Add Step” button to add additional criteria to your search. </a:t>
            </a:r>
          </a:p>
          <a:p>
            <a:endParaRPr lang="en-US" sz="1400" dirty="0">
              <a:solidFill>
                <a:srgbClr val="C00000"/>
              </a:solidFill>
            </a:endParaRPr>
          </a:p>
          <a:p>
            <a:r>
              <a:rPr lang="en-US" sz="1400" dirty="0">
                <a:solidFill>
                  <a:srgbClr val="C00000"/>
                </a:solidFill>
              </a:rPr>
              <a:t>*See next slide for dropdown options.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E18F76A-E353-1945-BF9D-3024DC8F16CD}"/>
              </a:ext>
            </a:extLst>
          </p:cNvPr>
          <p:cNvCxnSpPr>
            <a:cxnSpLocks/>
          </p:cNvCxnSpPr>
          <p:nvPr/>
        </p:nvCxnSpPr>
        <p:spPr>
          <a:xfrm>
            <a:off x="5413829" y="2931886"/>
            <a:ext cx="1378857" cy="67491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946D44C-9AB6-624F-9A1C-D7FC4E1D63E6}"/>
              </a:ext>
            </a:extLst>
          </p:cNvPr>
          <p:cNvSpPr txBox="1"/>
          <p:nvPr/>
        </p:nvSpPr>
        <p:spPr>
          <a:xfrm>
            <a:off x="6640285" y="3773626"/>
            <a:ext cx="2431143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Click the “Run Search” button once you have completed all the steps necessary to create the desired audience list.</a:t>
            </a:r>
          </a:p>
        </p:txBody>
      </p:sp>
      <p:cxnSp>
        <p:nvCxnSpPr>
          <p:cNvPr id="20" name="Curved Connector 19">
            <a:extLst>
              <a:ext uri="{FF2B5EF4-FFF2-40B4-BE49-F238E27FC236}">
                <a16:creationId xmlns:a16="http://schemas.microsoft.com/office/drawing/2014/main" id="{FBB3CD8F-8D93-AC49-A5E2-484A2283565E}"/>
              </a:ext>
            </a:extLst>
          </p:cNvPr>
          <p:cNvCxnSpPr/>
          <p:nvPr/>
        </p:nvCxnSpPr>
        <p:spPr>
          <a:xfrm flipV="1">
            <a:off x="8489042" y="3773626"/>
            <a:ext cx="312057" cy="203288"/>
          </a:xfrm>
          <a:prstGeom prst="curvedConnector3">
            <a:avLst>
              <a:gd name="adj1" fmla="val 112791"/>
            </a:avLst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665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59BC3-8169-0244-B1AF-8AF9B2551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72B14C-C8B5-574E-826E-F7A6F895C1B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8D19DC-C6A7-FF46-A60C-BC5AC7DB1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1542"/>
            <a:ext cx="9144000" cy="45919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191B9B4-73A9-1645-B27B-23C659BD5A38}"/>
              </a:ext>
            </a:extLst>
          </p:cNvPr>
          <p:cNvSpPr txBox="1"/>
          <p:nvPr/>
        </p:nvSpPr>
        <p:spPr>
          <a:xfrm>
            <a:off x="1008743" y="2292459"/>
            <a:ext cx="4927600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When you click on the “+ Add Step” button a dropdown will appear with all the additional step options: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C00000"/>
                </a:solidFill>
              </a:rPr>
              <a:t>Add Contacts: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C00000"/>
                </a:solidFill>
              </a:rPr>
              <a:t>Remove Contacts: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C00000"/>
                </a:solidFill>
              </a:rPr>
              <a:t>Narrow Contacts: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C00000"/>
                </a:solidFill>
              </a:rPr>
              <a:t>Narrow by Sample: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C00000"/>
                </a:solidFill>
              </a:rPr>
              <a:t>Householding: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rgbClr val="C00000"/>
                </a:solidFill>
              </a:rPr>
              <a:t>Relationships:</a:t>
            </a:r>
          </a:p>
        </p:txBody>
      </p:sp>
    </p:spTree>
    <p:extLst>
      <p:ext uri="{BB962C8B-B14F-4D97-AF65-F5344CB8AC3E}">
        <p14:creationId xmlns:p14="http://schemas.microsoft.com/office/powerpoint/2010/main" val="327831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udubon RGB">
      <a:dk1>
        <a:srgbClr val="262626"/>
      </a:dk1>
      <a:lt1>
        <a:sysClr val="window" lastClr="FFFFFF"/>
      </a:lt1>
      <a:dk2>
        <a:srgbClr val="4C4C4C"/>
      </a:dk2>
      <a:lt2>
        <a:srgbClr val="F3F3F3"/>
      </a:lt2>
      <a:accent1>
        <a:srgbClr val="F15936"/>
      </a:accent1>
      <a:accent2>
        <a:srgbClr val="0AA8E3"/>
      </a:accent2>
      <a:accent3>
        <a:srgbClr val="7BA701"/>
      </a:accent3>
      <a:accent4>
        <a:srgbClr val="9064AA"/>
      </a:accent4>
      <a:accent5>
        <a:srgbClr val="71C1BE"/>
      </a:accent5>
      <a:accent6>
        <a:srgbClr val="006195"/>
      </a:accent6>
      <a:hlink>
        <a:srgbClr val="999999"/>
      </a:hlink>
      <a:folHlink>
        <a:srgbClr val="99999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5C21A395D3B547A9666A722D32174C" ma:contentTypeVersion="6" ma:contentTypeDescription="Create a new document." ma:contentTypeScope="" ma:versionID="b81ad3c9129d34dece7f9d7d948f80ac">
  <xsd:schema xmlns:xsd="http://www.w3.org/2001/XMLSchema" xmlns:xs="http://www.w3.org/2001/XMLSchema" xmlns:p="http://schemas.microsoft.com/office/2006/metadata/properties" xmlns:ns2="e9e4c878-e3ad-4ee5-b937-70df3e1cc7fe" xmlns:ns3="d55b5340-2bae-4d12-a005-edf05a83d572" xmlns:ns4="9191dfb7-e3f5-47f2-9d95-90d004729faf" targetNamespace="http://schemas.microsoft.com/office/2006/metadata/properties" ma:root="true" ma:fieldsID="42991b9476f33a452a8c2b8359a5d659" ns2:_="" ns3:_="" ns4:_="">
    <xsd:import namespace="e9e4c878-e3ad-4ee5-b937-70df3e1cc7fe"/>
    <xsd:import namespace="d55b5340-2bae-4d12-a005-edf05a83d572"/>
    <xsd:import namespace="9191dfb7-e3f5-47f2-9d95-90d004729fa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3:SharedWithDetails" minOccurs="0"/>
                <xsd:element ref="ns4:MediaServiceMetadata" minOccurs="0"/>
                <xsd:element ref="ns4:MediaServiceFastMetadata" minOccurs="0"/>
                <xsd:element ref="ns4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e4c878-e3ad-4ee5-b937-70df3e1cc7f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5b5340-2bae-4d12-a005-edf05a83d572" elementFormDefault="qualified">
    <xsd:import namespace="http://schemas.microsoft.com/office/2006/documentManagement/types"/>
    <xsd:import namespace="http://schemas.microsoft.com/office/infopath/2007/PartnerControls"/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91dfb7-e3f5-47f2-9d95-90d004729f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9e4c878-e3ad-4ee5-b937-70df3e1cc7fe">7SUXFNCRWVX5-175-88</_dlc_DocId>
    <_dlc_DocIdUrl xmlns="e9e4c878-e3ad-4ee5-b937-70df3e1cc7fe">
      <Url>https://audsoc.sharepoint.com/EngagementPublic/_layouts/15/DocIdRedir.aspx?ID=7SUXFNCRWVX5-175-88</Url>
      <Description>7SUXFNCRWVX5-175-88</Description>
    </_dlc_DocIdUrl>
  </documentManagement>
</p:properties>
</file>

<file path=customXml/itemProps1.xml><?xml version="1.0" encoding="utf-8"?>
<ds:datastoreItem xmlns:ds="http://schemas.openxmlformats.org/officeDocument/2006/customXml" ds:itemID="{C41419D5-91D0-4D46-B8AF-D85FD6D0C0C6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7945A09-E6A2-4378-AA39-BE3104BC36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A4FC42-5F81-4D4C-A578-6CE9BD894FF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9e4c878-e3ad-4ee5-b937-70df3e1cc7fe"/>
    <ds:schemaRef ds:uri="d55b5340-2bae-4d12-a005-edf05a83d572"/>
    <ds:schemaRef ds:uri="9191dfb7-e3f5-47f2-9d95-90d004729f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B15AEE6-7A23-4048-B21B-49ECCD95099F}">
  <ds:schemaRefs>
    <ds:schemaRef ds:uri="http://www.w3.org/XML/1998/namespace"/>
    <ds:schemaRef ds:uri="http://purl.org/dc/terms/"/>
    <ds:schemaRef ds:uri="e9e4c878-e3ad-4ee5-b937-70df3e1cc7f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5361</TotalTime>
  <Words>1080</Words>
  <Application>Microsoft Macintosh PowerPoint</Application>
  <PresentationFormat>On-screen Show (16:9)</PresentationFormat>
  <Paragraphs>112</Paragraphs>
  <Slides>36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Georgia</vt:lpstr>
      <vt:lpstr>Helvetica</vt:lpstr>
      <vt:lpstr>Helvetica Light</vt:lpstr>
      <vt:lpstr>Office Theme</vt:lpstr>
      <vt:lpstr>PowerPoint Presentation</vt:lpstr>
      <vt:lpstr>Table of Contents:</vt:lpstr>
      <vt:lpstr>General Overview of the   Create a List Interface  </vt:lpstr>
      <vt:lpstr>Slide Title Goes Here </vt:lpstr>
      <vt:lpstr>Slide Title Goes Here </vt:lpstr>
      <vt:lpstr>Slide Title Goes Here </vt:lpstr>
      <vt:lpstr>PowerPoint Presentation</vt:lpstr>
      <vt:lpstr>PowerPoint Presentation</vt:lpstr>
      <vt:lpstr>PowerPoint Presentation</vt:lpstr>
      <vt:lpstr>Creating an Activist Code Saved Search  </vt:lpstr>
      <vt:lpstr>Activist Code Types:</vt:lpstr>
      <vt:lpstr>PowerPoint Presentation</vt:lpstr>
      <vt:lpstr>PowerPoint Presentation</vt:lpstr>
      <vt:lpstr>PowerPoint Presentation</vt:lpstr>
      <vt:lpstr>Creating a Combination Location Activist  Code / Zip Code Radius Saved Search </vt:lpstr>
      <vt:lpstr>PowerPoint Presentation</vt:lpstr>
      <vt:lpstr>PowerPoint Presentation</vt:lpstr>
      <vt:lpstr>PowerPoint Presentation</vt:lpstr>
      <vt:lpstr>Creating a List of Event Participants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Saving The List in The Right Folder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Marktime Media</Company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Michelle Schulp</dc:creator>
  <cp:lastModifiedBy>Microsoft Office User</cp:lastModifiedBy>
  <cp:revision>357</cp:revision>
  <dcterms:created xsi:type="dcterms:W3CDTF">2014-08-13T15:20:23Z</dcterms:created>
  <dcterms:modified xsi:type="dcterms:W3CDTF">2018-12-06T17:49:45Z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0x0101003D5C21A395D3B547A9666A722D32174C</vt:lpwstr>
  </property>
  <property fmtid="{D5CDD505-2E9C-101B-9397-08002B2CF9AE}" pid="3" name="_dlc_DocIdItemGuid">
    <vt:lpwstr>6d515c15-b1b4-4b3b-b58b-188a7c683277</vt:lpwstr>
  </property>
</Properties>
</file>